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activeX/activeX1.xml" ContentType="application/vnd.ms-office.activeX+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59" r:id="rId4"/>
  </p:sldMasterIdLst>
  <p:notesMasterIdLst>
    <p:notesMasterId r:id="rId36"/>
  </p:notesMasterIdLst>
  <p:handoutMasterIdLst>
    <p:handoutMasterId r:id="rId37"/>
  </p:handoutMasterIdLst>
  <p:sldIdLst>
    <p:sldId id="323" r:id="rId5"/>
    <p:sldId id="324" r:id="rId6"/>
    <p:sldId id="343" r:id="rId7"/>
    <p:sldId id="344" r:id="rId8"/>
    <p:sldId id="345" r:id="rId9"/>
    <p:sldId id="346" r:id="rId10"/>
    <p:sldId id="354" r:id="rId11"/>
    <p:sldId id="347" r:id="rId12"/>
    <p:sldId id="348" r:id="rId13"/>
    <p:sldId id="349" r:id="rId14"/>
    <p:sldId id="350" r:id="rId15"/>
    <p:sldId id="369" r:id="rId16"/>
    <p:sldId id="351" r:id="rId17"/>
    <p:sldId id="352" r:id="rId18"/>
    <p:sldId id="364" r:id="rId19"/>
    <p:sldId id="366" r:id="rId20"/>
    <p:sldId id="367" r:id="rId21"/>
    <p:sldId id="368" r:id="rId22"/>
    <p:sldId id="353" r:id="rId23"/>
    <p:sldId id="370" r:id="rId24"/>
    <p:sldId id="356" r:id="rId25"/>
    <p:sldId id="358" r:id="rId26"/>
    <p:sldId id="357" r:id="rId27"/>
    <p:sldId id="365" r:id="rId28"/>
    <p:sldId id="359" r:id="rId29"/>
    <p:sldId id="361" r:id="rId30"/>
    <p:sldId id="362" r:id="rId31"/>
    <p:sldId id="360" r:id="rId32"/>
    <p:sldId id="363" r:id="rId33"/>
    <p:sldId id="371" r:id="rId34"/>
    <p:sldId id="355" r:id="rId35"/>
  </p:sldIdLst>
  <p:sldSz cx="9144000" cy="6858000" type="screen4x3"/>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eather Simmonsen" initials="HS" lastIdx="7" clrIdx="0"/>
  <p:cmAuthor id="1" name="claireh" initials="ceh" lastIdx="3"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290E6"/>
    <a:srgbClr val="404040"/>
    <a:srgbClr val="1C7FFF"/>
    <a:srgbClr val="1C7FDA"/>
    <a:srgbClr val="99C8DF"/>
    <a:srgbClr val="A2CDE2"/>
    <a:srgbClr val="9BCFE9"/>
    <a:srgbClr val="B0D9EE"/>
    <a:srgbClr val="A0D8FE"/>
    <a:srgbClr val="B0DEFE"/>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8173" autoAdjust="0"/>
    <p:restoredTop sz="91872" autoAdjust="0"/>
  </p:normalViewPr>
  <p:slideViewPr>
    <p:cSldViewPr snapToGrid="0">
      <p:cViewPr varScale="1">
        <p:scale>
          <a:sx n="116" d="100"/>
          <a:sy n="116" d="100"/>
        </p:scale>
        <p:origin x="-780" y="-102"/>
      </p:cViewPr>
      <p:guideLst>
        <p:guide orient="horz" pos="144"/>
        <p:guide orient="horz" pos="1488"/>
        <p:guide orient="horz" pos="1200"/>
        <p:guide orient="horz" pos="2304"/>
        <p:guide orient="horz" pos="261"/>
        <p:guide orient="horz" pos="4176"/>
        <p:guide pos="2880"/>
        <p:guide pos="244"/>
        <p:guide pos="462"/>
        <p:guide pos="5516"/>
        <p:guide pos="863"/>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howGuides="1">
      <p:cViewPr varScale="1">
        <p:scale>
          <a:sx n="75" d="100"/>
          <a:sy n="75" d="100"/>
        </p:scale>
        <p:origin x="-1914" y="-90"/>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s>
</file>

<file path=ppt/activeX/activeX1.xml><?xml version="1.0" encoding="utf-8"?>
<ax:ocx xmlns:ax="http://schemas.microsoft.com/office/2006/activeX" xmlns:r="http://schemas.openxmlformats.org/officeDocument/2006/relationships" ax:classid="{D27CDB6E-AE6D-11CF-96B8-444553540000}" ax:persistence="persistPropertyBag">
  <ax:ocxPr ax:name="_cx" ax:value="25396"/>
  <ax:ocxPr ax:name="_cy" ax:value="4864"/>
  <ax:ocxPr ax:name="FlashVars" ax:value=""/>
  <ax:ocxPr ax:name="Movie" ax:value="http://www.getronics.com/gfx/global/en-gb/intro.swf"/>
  <ax:ocxPr ax:name="Src" ax:value="http://www.getronics.com/gfx/global/en-gb/intro.swf"/>
  <ax:ocxPr ax:name="WMode" ax:value="Window"/>
  <ax:ocxPr ax:name="Play" ax:value="0"/>
  <ax:ocxPr ax:name="Loop" ax:value="-1"/>
  <ax:ocxPr ax:name="Quality" ax:value="High"/>
  <ax:ocxPr ax:name="SAlign" ax:value="T"/>
  <ax:ocxPr ax:name="Menu" ax:value="-1"/>
  <ax:ocxPr ax:name="Base" ax:value=""/>
  <ax:ocxPr ax:name="AllowScriptAccess" ax:value=""/>
  <ax:ocxPr ax:name="Scale" ax:value="NoScale"/>
  <ax:ocxPr ax:name="DeviceFont" ax:value="0"/>
  <ax:ocxPr ax:name="EmbedMovie" ax:value="-1"/>
  <ax:ocxPr ax:name="BGColor" ax:value="000001"/>
  <ax:ocxPr ax:name="SWRemote" ax:value=""/>
  <ax:ocxPr ax:name="MovieData" ax:value=""/>
  <ax:ocxPr ax:name="SeamlessTabbing" ax:value="1"/>
  <ax:ocxPr ax:name="Profile" ax:value="0"/>
  <ax:ocxPr ax:name="ProfileAddress" ax:value=""/>
  <ax:ocxPr ax:name="ProfilePort" ax:value="0"/>
  <ax:ocxPr ax:name="AllowNetworking" ax:value="all"/>
  <ax:ocxPr ax:name="AllowFullScreen" ax:value="false"/>
</ax:ocx>
</file>

<file path=ppt/drawings/_rels/vmlDrawing1.vml.rels><?xml version="1.0" encoding="UTF-8" standalone="yes"?>
<Relationships xmlns="http://schemas.openxmlformats.org/package/2006/relationships"><Relationship Id="rId1" Type="http://schemas.openxmlformats.org/officeDocument/2006/relationships/image" Target="../media/image8.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Calibr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Calibri" pitchFamily="34" charset="0"/>
              </a:rPr>
              <a:pPr/>
              <a:t>1/15/2009</a:t>
            </a:fld>
            <a:endParaRPr lang="en-US" dirty="0">
              <a:latin typeface="Calibr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Calibri"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Calibr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Calibri" pitchFamily="34" charset="0"/>
              </a:rPr>
            </a:br>
            <a:r>
              <a:rPr lang="en-US" sz="500" dirty="0" smtClean="0">
                <a:solidFill>
                  <a:srgbClr val="000000"/>
                </a:solidFill>
                <a:latin typeface="Calibr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Calibri" pitchFamily="34" charset="0"/>
              </a:rPr>
              <a:pPr/>
              <a:t>‹#›</a:t>
            </a:fld>
            <a:endParaRPr lang="en-US" dirty="0">
              <a:latin typeface="Calibri" pitchFamily="34"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Calibri" pitchFamily="34"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Calibri" pitchFamily="34" charset="0"/>
              </a:defRPr>
            </a:lvl1pPr>
          </a:lstStyle>
          <a:p>
            <a:fld id="{7C3FBCD4-166E-446F-AF18-7D4A0CF9AEF6}" type="datetimeFigureOut">
              <a:rPr lang="en-US" smtClean="0"/>
              <a:pPr/>
              <a:t>1/15/2009</a:t>
            </a:fld>
            <a:endParaRPr lang="en-US" dirty="0"/>
          </a:p>
        </p:txBody>
      </p:sp>
      <p:sp>
        <p:nvSpPr>
          <p:cNvPr id="4" name="Slide Image Placeholder 3"/>
          <p:cNvSpPr>
            <a:spLocks noGrp="1" noRot="1" noChangeAspect="1"/>
          </p:cNvSpPr>
          <p:nvPr>
            <p:ph type="sldImg" idx="2"/>
          </p:nvPr>
        </p:nvSpPr>
        <p:spPr>
          <a:xfrm>
            <a:off x="1535113" y="457200"/>
            <a:ext cx="3736975" cy="2801938"/>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3429000"/>
            <a:ext cx="5486400" cy="50292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mn-lt"/>
              </a:defRPr>
            </a:lvl1pPr>
          </a:lstStyle>
          <a:p>
            <a:r>
              <a:rPr lang="en-US" smtClean="0">
                <a:solidFill>
                  <a:srgbClr val="000000"/>
                </a:solidFill>
              </a:rPr>
              <a:t>© 2008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endParaRPr lang="en-US" dirty="0" smtClean="0">
              <a:solidFill>
                <a:srgbClr val="000000"/>
              </a:solidFill>
            </a:endParaRP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Calibri" pitchFamily="34" charset="0"/>
              </a:defRPr>
            </a:lvl1pPr>
          </a:lstStyle>
          <a:p>
            <a:fld id="{8B263312-38AA-4E1E-B2B5-0F8F122B24FE}"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Calibr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Calibr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Calibr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Calibr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Calibr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6" descr="Bottom_Bar_03.png"/>
          <p:cNvPicPr>
            <a:picLocks noChangeAspect="1"/>
          </p:cNvPicPr>
          <p:nvPr userDrawn="1"/>
        </p:nvPicPr>
        <p:blipFill>
          <a:blip r:embed="rId3"/>
          <a:stretch>
            <a:fillRect/>
          </a:stretch>
        </p:blipFill>
        <p:spPr>
          <a:xfrm>
            <a:off x="0" y="6268641"/>
            <a:ext cx="9144000" cy="589359"/>
          </a:xfrm>
          <a:prstGeom prst="rect">
            <a:avLst/>
          </a:prstGeom>
        </p:spPr>
      </p:pic>
      <p:sp>
        <p:nvSpPr>
          <p:cNvPr id="2" name="Title 1"/>
          <p:cNvSpPr>
            <a:spLocks noGrp="1"/>
          </p:cNvSpPr>
          <p:nvPr>
            <p:ph type="ctrTitle"/>
          </p:nvPr>
        </p:nvSpPr>
        <p:spPr>
          <a:xfrm>
            <a:off x="729663" y="1416051"/>
            <a:ext cx="7681913" cy="1523495"/>
          </a:xfrm>
        </p:spPr>
        <p:txBody>
          <a:bodyPr anchor="ctr">
            <a:noAutofit/>
          </a:bodyPr>
          <a:lstStyle>
            <a:lvl1pPr>
              <a:lnSpc>
                <a:spcPct val="90000"/>
              </a:lnSpc>
              <a:defRPr sz="4800">
                <a:solidFill>
                  <a:schemeClr val="tx1"/>
                </a:solidFill>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729663" y="3657601"/>
            <a:ext cx="7681913"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Slide Number Placeholder 6"/>
          <p:cNvSpPr txBox="1">
            <a:spLocks/>
          </p:cNvSpPr>
          <p:nvPr userDrawn="1"/>
        </p:nvSpPr>
        <p:spPr>
          <a:xfrm>
            <a:off x="95275" y="6400801"/>
            <a:ext cx="2132964" cy="365125"/>
          </a:xfrm>
          <a:prstGeom prst="rect">
            <a:avLst/>
          </a:prstGeom>
        </p:spPr>
        <p:txBody>
          <a:bodyPr vert="horz" lIns="0" tIns="0" rIns="0" bIns="0" rtlCol="0" anchor="b" anchorCtr="0"/>
          <a:lstStyle>
            <a:lvl1pPr algn="r">
              <a:defRPr sz="1200">
                <a:solidFill>
                  <a:schemeClr val="tx1">
                    <a:tint val="75000"/>
                  </a:schemeClr>
                </a:solidFill>
              </a:defRPr>
            </a:lvl1pPr>
          </a:lstStyle>
          <a:p>
            <a:pPr algn="l" defTabSz="914363" rtl="0">
              <a:defRPr/>
            </a:pPr>
            <a:fld id="{ACC6DABA-E178-49C8-B135-4378B6D3DD69}" type="slidenum">
              <a:rPr lang="en-US" sz="1400" kern="1200" smtClean="0">
                <a:solidFill>
                  <a:srgbClr val="404040"/>
                </a:solidFill>
                <a:latin typeface="Calibri"/>
                <a:ea typeface="+mn-ea"/>
                <a:cs typeface="+mn-cs"/>
              </a:rPr>
              <a:pPr algn="l" defTabSz="914363" rtl="0">
                <a:defRPr/>
              </a:pPr>
              <a:t>‹#›</a:t>
            </a:fld>
            <a:endParaRPr lang="en-US" sz="1400" kern="1200" dirty="0">
              <a:solidFill>
                <a:srgbClr val="404040"/>
              </a:solidFill>
              <a:latin typeface="Calibri"/>
              <a:ea typeface="+mn-ea"/>
              <a:cs typeface="+mn-cs"/>
            </a:endParaRPr>
          </a:p>
        </p:txBody>
      </p:sp>
    </p:spTree>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Q &amp; 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descr="Bottom_Bar_04.png"/>
          <p:cNvPicPr>
            <a:picLocks noChangeAspect="1"/>
          </p:cNvPicPr>
          <p:nvPr userDrawn="1"/>
        </p:nvPicPr>
        <p:blipFill>
          <a:blip r:embed="rId3"/>
          <a:stretch>
            <a:fillRect/>
          </a:stretch>
        </p:blipFill>
        <p:spPr>
          <a:xfrm>
            <a:off x="0" y="5741789"/>
            <a:ext cx="9144000" cy="1116211"/>
          </a:xfrm>
          <a:prstGeom prst="rect">
            <a:avLst/>
          </a:prstGeom>
        </p:spPr>
      </p:pic>
      <p:sp>
        <p:nvSpPr>
          <p:cNvPr id="7" name="Text Placeholder 6"/>
          <p:cNvSpPr>
            <a:spLocks noGrp="1"/>
          </p:cNvSpPr>
          <p:nvPr>
            <p:ph type="body" sz="quarter" idx="10" hasCustomPrompt="1"/>
          </p:nvPr>
        </p:nvSpPr>
        <p:spPr>
          <a:xfrm>
            <a:off x="1220400" y="1465200"/>
            <a:ext cx="6994950" cy="1384994"/>
          </a:xfrm>
          <a:scene3d>
            <a:camera prst="orthographicFront"/>
            <a:lightRig rig="contrasting" dir="t"/>
          </a:scene3d>
          <a:sp3d/>
        </p:spPr>
        <p:txBody>
          <a:bodyPr anchor="t" anchorCtr="0">
            <a:noAutofit/>
            <a:sp3d extrusionH="57150">
              <a:bevelT w="19050" h="31750"/>
              <a:contourClr>
                <a:srgbClr val="CCFF99"/>
              </a:contourClr>
            </a:sp3d>
          </a:bodyPr>
          <a:lstStyle>
            <a:lvl1pPr marL="0" indent="0" algn="l">
              <a:buFont typeface="Arial" pitchFamily="34" charset="0"/>
              <a:buNone/>
              <a:defRPr kumimoji="0" lang="en-US" sz="10000" b="0" i="0" u="none" strike="noStrike" kern="1200" cap="none" spc="-500" normalizeH="0" baseline="0" noProof="0" dirty="0" smtClean="0">
                <a:ln w="11430"/>
                <a:gradFill flip="none" rotWithShape="1">
                  <a:gsLst>
                    <a:gs pos="0">
                      <a:srgbClr val="FFFFFF"/>
                    </a:gs>
                    <a:gs pos="28000">
                      <a:srgbClr val="B0DEFE"/>
                    </a:gs>
                    <a:gs pos="62000">
                      <a:srgbClr val="5DBDFF"/>
                    </a:gs>
                    <a:gs pos="88000">
                      <a:srgbClr val="0386D7"/>
                    </a:gs>
                  </a:gsLst>
                  <a:lin ang="5400000" scaled="1"/>
                  <a:tileRect/>
                </a:gradFill>
                <a:effectLst/>
                <a:uLnTx/>
                <a:uFillTx/>
                <a:latin typeface="Calibri" pitchFamily="34" charset="0"/>
                <a:ea typeface="+mn-ea"/>
                <a:cs typeface="+mn-cs"/>
              </a:defRPr>
            </a:lvl1pPr>
          </a:lstStyle>
          <a:p>
            <a:pPr lvl="0"/>
            <a:r>
              <a:rPr lang="en-US" dirty="0" smtClean="0"/>
              <a:t>Q &amp; A</a:t>
            </a:r>
          </a:p>
        </p:txBody>
      </p:sp>
      <p:sp>
        <p:nvSpPr>
          <p:cNvPr id="5" name="Slide Number Placeholder 6"/>
          <p:cNvSpPr txBox="1">
            <a:spLocks/>
          </p:cNvSpPr>
          <p:nvPr userDrawn="1"/>
        </p:nvSpPr>
        <p:spPr>
          <a:xfrm>
            <a:off x="95275" y="6400801"/>
            <a:ext cx="2132964" cy="365125"/>
          </a:xfrm>
          <a:prstGeom prst="rect">
            <a:avLst/>
          </a:prstGeom>
        </p:spPr>
        <p:txBody>
          <a:bodyPr vert="horz" lIns="0" tIns="0" rIns="0" bIns="0" rtlCol="0" anchor="b" anchorCtr="0"/>
          <a:lstStyle>
            <a:lvl1pPr algn="r">
              <a:defRPr sz="1200">
                <a:solidFill>
                  <a:schemeClr val="tx1">
                    <a:tint val="75000"/>
                  </a:schemeClr>
                </a:solidFill>
              </a:defRPr>
            </a:lvl1pPr>
          </a:lstStyle>
          <a:p>
            <a:pPr algn="l" defTabSz="914363" rtl="0">
              <a:defRPr/>
            </a:pPr>
            <a:fld id="{ACC6DABA-E178-49C8-B135-4378B6D3DD69}" type="slidenum">
              <a:rPr lang="en-US" sz="1400" kern="1200" smtClean="0">
                <a:solidFill>
                  <a:srgbClr val="404040"/>
                </a:solidFill>
                <a:latin typeface="Calibri"/>
                <a:ea typeface="+mn-ea"/>
                <a:cs typeface="+mn-cs"/>
              </a:rPr>
              <a:pPr algn="l" defTabSz="914363" rtl="0">
                <a:defRPr/>
              </a:pPr>
              <a:t>‹#›</a:t>
            </a:fld>
            <a:endParaRPr lang="en-US" sz="1400" kern="1200" dirty="0">
              <a:solidFill>
                <a:srgbClr val="404040"/>
              </a:solidFill>
              <a:latin typeface="Calibri"/>
              <a:ea typeface="+mn-ea"/>
              <a:cs typeface="+mn-cs"/>
            </a:endParaRPr>
          </a:p>
        </p:txBody>
      </p:sp>
    </p:spTree>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1_Q &amp; 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descr="Bottom_Bar_04.png"/>
          <p:cNvPicPr>
            <a:picLocks noChangeAspect="1"/>
          </p:cNvPicPr>
          <p:nvPr userDrawn="1"/>
        </p:nvPicPr>
        <p:blipFill>
          <a:blip r:embed="rId3"/>
          <a:stretch>
            <a:fillRect/>
          </a:stretch>
        </p:blipFill>
        <p:spPr>
          <a:xfrm>
            <a:off x="0" y="5741789"/>
            <a:ext cx="9144000" cy="1116211"/>
          </a:xfrm>
          <a:prstGeom prst="rect">
            <a:avLst/>
          </a:prstGeom>
        </p:spPr>
      </p:pic>
      <p:sp>
        <p:nvSpPr>
          <p:cNvPr id="7" name="Text Placeholder 6"/>
          <p:cNvSpPr>
            <a:spLocks noGrp="1"/>
          </p:cNvSpPr>
          <p:nvPr>
            <p:ph type="body" sz="quarter" idx="10" hasCustomPrompt="1"/>
          </p:nvPr>
        </p:nvSpPr>
        <p:spPr>
          <a:xfrm>
            <a:off x="1220400" y="1465200"/>
            <a:ext cx="6994950" cy="1384994"/>
          </a:xfrm>
          <a:scene3d>
            <a:camera prst="orthographicFront"/>
            <a:lightRig rig="contrasting" dir="t"/>
          </a:scene3d>
          <a:sp3d/>
        </p:spPr>
        <p:txBody>
          <a:bodyPr anchor="t" anchorCtr="0">
            <a:noAutofit/>
            <a:sp3d extrusionH="57150">
              <a:bevelT w="19050" h="31750"/>
              <a:contourClr>
                <a:srgbClr val="CCFF99"/>
              </a:contourClr>
            </a:sp3d>
          </a:bodyPr>
          <a:lstStyle>
            <a:lvl1pPr marL="0" indent="0" algn="l">
              <a:buFont typeface="Arial" pitchFamily="34" charset="0"/>
              <a:buNone/>
              <a:defRPr kumimoji="0" lang="en-US" sz="10000" b="0" i="0" u="none" strike="noStrike" kern="1200" cap="none" spc="-500" normalizeH="0" baseline="0" noProof="0" dirty="0" smtClean="0">
                <a:ln w="11430"/>
                <a:gradFill flip="none" rotWithShape="1">
                  <a:gsLst>
                    <a:gs pos="0">
                      <a:srgbClr val="FFFFFF"/>
                    </a:gs>
                    <a:gs pos="28000">
                      <a:srgbClr val="B0DEFE"/>
                    </a:gs>
                    <a:gs pos="62000">
                      <a:srgbClr val="5DBDFF"/>
                    </a:gs>
                    <a:gs pos="88000">
                      <a:srgbClr val="0386D7"/>
                    </a:gs>
                  </a:gsLst>
                  <a:lin ang="5400000" scaled="1"/>
                  <a:tileRect/>
                </a:gradFill>
                <a:effectLst/>
                <a:uLnTx/>
                <a:uFillTx/>
                <a:latin typeface="Calibri" pitchFamily="34" charset="0"/>
                <a:ea typeface="+mn-ea"/>
                <a:cs typeface="+mn-cs"/>
              </a:defRPr>
            </a:lvl1pPr>
          </a:lstStyle>
          <a:p>
            <a:pPr lvl="0"/>
            <a:r>
              <a:rPr lang="en-US" dirty="0" smtClean="0"/>
              <a:t>Q &amp; A</a:t>
            </a:r>
          </a:p>
        </p:txBody>
      </p:sp>
      <p:sp>
        <p:nvSpPr>
          <p:cNvPr id="5" name="Slide Number Placeholder 6"/>
          <p:cNvSpPr txBox="1">
            <a:spLocks/>
          </p:cNvSpPr>
          <p:nvPr userDrawn="1"/>
        </p:nvSpPr>
        <p:spPr>
          <a:xfrm>
            <a:off x="95275" y="6400801"/>
            <a:ext cx="2132964" cy="365125"/>
          </a:xfrm>
          <a:prstGeom prst="rect">
            <a:avLst/>
          </a:prstGeom>
        </p:spPr>
        <p:txBody>
          <a:bodyPr vert="horz" lIns="0" tIns="0" rIns="0" bIns="0" rtlCol="0" anchor="b" anchorCtr="0"/>
          <a:lstStyle>
            <a:lvl1pPr algn="r">
              <a:defRPr sz="1200">
                <a:solidFill>
                  <a:schemeClr val="tx1">
                    <a:tint val="75000"/>
                  </a:schemeClr>
                </a:solidFill>
              </a:defRPr>
            </a:lvl1pPr>
          </a:lstStyle>
          <a:p>
            <a:pPr algn="l" defTabSz="914363" rtl="0">
              <a:defRPr/>
            </a:pPr>
            <a:fld id="{ACC6DABA-E178-49C8-B135-4378B6D3DD69}" type="slidenum">
              <a:rPr lang="en-US" sz="1400" kern="1200" smtClean="0">
                <a:solidFill>
                  <a:srgbClr val="404040"/>
                </a:solidFill>
                <a:latin typeface="Calibri"/>
                <a:ea typeface="+mn-ea"/>
                <a:cs typeface="+mn-cs"/>
              </a:rPr>
              <a:pPr algn="l" defTabSz="914363" rtl="0">
                <a:defRPr/>
              </a:pPr>
              <a:t>‹#›</a:t>
            </a:fld>
            <a:endParaRPr lang="en-US" sz="1400" kern="1200" dirty="0">
              <a:solidFill>
                <a:srgbClr val="404040"/>
              </a:solidFill>
              <a:latin typeface="Calibri"/>
              <a:ea typeface="+mn-ea"/>
              <a:cs typeface="+mn-cs"/>
            </a:endParaRPr>
          </a:p>
        </p:txBody>
      </p:sp>
    </p:spTree>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resentation Outline">
    <p:bg bwMode="black">
      <p:bgPr>
        <a:solidFill>
          <a:srgbClr val="404040"/>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white"/>
        <p:txBody>
          <a:bodyPr/>
          <a:lstStyle>
            <a:lvl1pPr marL="0" marR="0" indent="0" defTabSz="914363" rtl="0" eaLnBrk="1" fontAlgn="auto" latinLnBrk="0" hangingPunct="1">
              <a:lnSpc>
                <a:spcPct val="90000"/>
              </a:lnSpc>
              <a:spcBef>
                <a:spcPct val="0"/>
              </a:spcBef>
              <a:spcAft>
                <a:spcPts val="0"/>
              </a:spcAft>
              <a:tabLst/>
              <a:defRPr/>
            </a:lvl1pPr>
          </a:lstStyle>
          <a:p>
            <a:pPr marL="0" marR="0" lvl="0" indent="0" defTabSz="914363" rtl="0" eaLnBrk="1" fontAlgn="auto" latinLnBrk="0" hangingPunct="1">
              <a:lnSpc>
                <a:spcPct val="90000"/>
              </a:lnSpc>
              <a:spcBef>
                <a:spcPct val="0"/>
              </a:spcBef>
              <a:spcAft>
                <a:spcPts val="0"/>
              </a:spcAft>
              <a:tabLst/>
              <a:defRPr/>
            </a:pPr>
            <a:r>
              <a:rPr kumimoji="0" lang="en-US" sz="4800" b="0" i="0" u="none" strike="noStrike" kern="1200" cap="none" spc="-100" normalizeH="0" baseline="0" noProof="0" dirty="0" smtClean="0">
                <a:ln w="3175">
                  <a:noFill/>
                </a:ln>
                <a:solidFill>
                  <a:schemeClr val="tx1"/>
                </a:solidFill>
                <a:effectLst/>
                <a:uLnTx/>
                <a:uFillTx/>
                <a:latin typeface="Calibri" pitchFamily="34" charset="0"/>
                <a:ea typeface="+mn-ea"/>
                <a:cs typeface="Arial" charset="0"/>
              </a:rPr>
              <a:t>Presentation Outline (hidden slide):</a:t>
            </a:r>
            <a:endParaRPr kumimoji="0" lang="en-US" sz="4800" b="0" i="0" u="none" strike="noStrike" kern="1200" cap="none" spc="-100" normalizeH="0" baseline="0" noProof="0" dirty="0">
              <a:ln w="3175">
                <a:noFill/>
              </a:ln>
              <a:solidFill>
                <a:schemeClr val="tx1"/>
              </a:solidFill>
              <a:effectLst/>
              <a:uLnTx/>
              <a:uFillTx/>
              <a:latin typeface="Calibri" pitchFamily="34" charset="0"/>
              <a:ea typeface="+mn-ea"/>
              <a:cs typeface="Arial" charset="0"/>
            </a:endParaRPr>
          </a:p>
        </p:txBody>
      </p:sp>
      <p:sp>
        <p:nvSpPr>
          <p:cNvPr id="6" name="Text Placeholder 5"/>
          <p:cNvSpPr>
            <a:spLocks noGrp="1"/>
          </p:cNvSpPr>
          <p:nvPr>
            <p:ph type="body" sz="quarter" idx="10" hasCustomPrompt="1"/>
          </p:nvPr>
        </p:nvSpPr>
        <p:spPr bwMode="white">
          <a:xfrm>
            <a:off x="381000" y="1905000"/>
            <a:ext cx="8382000" cy="4401205"/>
          </a:xfrm>
        </p:spPr>
        <p:txBody>
          <a:bodyPr/>
          <a:lstStyle>
            <a:lvl1pPr>
              <a:buClr>
                <a:schemeClr val="tx1"/>
              </a:buClr>
              <a:buSzPct val="70000"/>
              <a:buFont typeface="Wingdings" pitchFamily="2" charset="2"/>
              <a:buChar char="l"/>
              <a:defRPr sz="2400"/>
            </a:lvl1pPr>
            <a:lvl2pPr>
              <a:buClr>
                <a:schemeClr val="tx1"/>
              </a:buClr>
              <a:buSzPct val="70000"/>
              <a:buFont typeface="Wingdings" pitchFamily="2" charset="2"/>
              <a:buChar char="l"/>
              <a:defRPr sz="2400"/>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r>
              <a:rPr lang="en-US" dirty="0" smtClean="0"/>
              <a:t>Title:</a:t>
            </a:r>
          </a:p>
          <a:p>
            <a:r>
              <a:rPr lang="en-US" dirty="0" smtClean="0"/>
              <a:t>Technical Level:</a:t>
            </a:r>
          </a:p>
          <a:p>
            <a:r>
              <a:rPr lang="en-US" dirty="0" smtClean="0"/>
              <a:t>Intended Audience:</a:t>
            </a:r>
          </a:p>
          <a:p>
            <a:r>
              <a:rPr lang="en-US" dirty="0" smtClean="0"/>
              <a:t>Objectives (what do you want the audience to take away from this session):</a:t>
            </a:r>
          </a:p>
          <a:p>
            <a:pPr lvl="1"/>
            <a:r>
              <a:rPr lang="en-US" dirty="0" smtClean="0"/>
              <a:t>1. </a:t>
            </a:r>
          </a:p>
          <a:p>
            <a:pPr lvl="1"/>
            <a:r>
              <a:rPr lang="en-US" dirty="0" smtClean="0"/>
              <a:t>2.</a:t>
            </a:r>
          </a:p>
          <a:p>
            <a:pPr lvl="1"/>
            <a:r>
              <a:rPr lang="en-US" dirty="0" smtClean="0"/>
              <a:t>3.</a:t>
            </a:r>
          </a:p>
          <a:p>
            <a:r>
              <a:rPr lang="en-US" dirty="0" smtClean="0"/>
              <a:t>Presentation Outline (including demos):</a:t>
            </a:r>
          </a:p>
        </p:txBody>
      </p:sp>
      <p:sp>
        <p:nvSpPr>
          <p:cNvPr id="7" name="Slide Number Placeholder 6"/>
          <p:cNvSpPr txBox="1">
            <a:spLocks/>
          </p:cNvSpPr>
          <p:nvPr userDrawn="1"/>
        </p:nvSpPr>
        <p:spPr>
          <a:xfrm>
            <a:off x="95275" y="6400801"/>
            <a:ext cx="2132964" cy="365125"/>
          </a:xfrm>
          <a:prstGeom prst="rect">
            <a:avLst/>
          </a:prstGeom>
        </p:spPr>
        <p:txBody>
          <a:bodyPr vert="horz" lIns="0" tIns="0" rIns="0" bIns="0" rtlCol="0" anchor="b" anchorCtr="0"/>
          <a:lstStyle>
            <a:lvl1pPr algn="r">
              <a:defRPr sz="1200">
                <a:solidFill>
                  <a:schemeClr val="tx1">
                    <a:tint val="75000"/>
                  </a:schemeClr>
                </a:solidFill>
              </a:defRPr>
            </a:lvl1pPr>
          </a:lstStyle>
          <a:p>
            <a:pPr algn="l" defTabSz="914363" rtl="0">
              <a:defRPr/>
            </a:pPr>
            <a:fld id="{ACC6DABA-E178-49C8-B135-4378B6D3DD69}" type="slidenum">
              <a:rPr lang="en-US" sz="1400" kern="1200" smtClean="0">
                <a:solidFill>
                  <a:srgbClr val="FFFFFF"/>
                </a:solidFill>
                <a:latin typeface="Calibri"/>
                <a:ea typeface="+mn-ea"/>
                <a:cs typeface="+mn-cs"/>
              </a:rPr>
              <a:pPr algn="l" defTabSz="914363" rtl="0">
                <a:defRPr/>
              </a:pPr>
              <a:t>‹#›</a:t>
            </a:fld>
            <a:endParaRPr lang="en-US" sz="1400" kern="1200" dirty="0">
              <a:solidFill>
                <a:srgbClr val="FFFFFF"/>
              </a:solidFill>
              <a:latin typeface="Calibri"/>
              <a:ea typeface="+mn-ea"/>
              <a:cs typeface="+mn-cs"/>
            </a:endParaRPr>
          </a:p>
        </p:txBody>
      </p:sp>
      <p:sp>
        <p:nvSpPr>
          <p:cNvPr id="10" name="Text Box 4"/>
          <p:cNvSpPr txBox="1">
            <a:spLocks noChangeArrowheads="1"/>
          </p:cNvSpPr>
          <p:nvPr userDrawn="1"/>
        </p:nvSpPr>
        <p:spPr bwMode="auto">
          <a:xfrm>
            <a:off x="381000" y="926926"/>
            <a:ext cx="8382000" cy="885423"/>
          </a:xfrm>
          <a:prstGeom prst="rect">
            <a:avLst/>
          </a:prstGeom>
          <a:solidFill>
            <a:srgbClr val="FFFF99"/>
          </a:solidFill>
          <a:ln w="38100">
            <a:solidFill>
              <a:srgbClr val="FFFF00"/>
            </a:solidFill>
            <a:miter lim="800000"/>
            <a:headEnd/>
            <a:tailEnd/>
          </a:ln>
        </p:spPr>
        <p:txBody>
          <a:bodyPr lIns="91436" tIns="45718" rIns="91436" bIns="45718"/>
          <a:lstStyle/>
          <a:p>
            <a:pPr algn="l" defTabSz="914363" rtl="0"/>
            <a:r>
              <a:rPr lang="en-US" kern="1200" dirty="0">
                <a:solidFill>
                  <a:srgbClr val="990033"/>
                </a:solidFill>
                <a:latin typeface="Calibri"/>
                <a:ea typeface="+mn-ea"/>
                <a:cs typeface="+mn-cs"/>
              </a:rPr>
              <a:t>Speaker instructions: </a:t>
            </a:r>
            <a:r>
              <a:rPr lang="en-US" sz="1600" kern="1200" dirty="0">
                <a:solidFill>
                  <a:srgbClr val="000000"/>
                </a:solidFill>
                <a:latin typeface="Calibri"/>
                <a:ea typeface="+mn-ea"/>
                <a:cs typeface="+mn-cs"/>
              </a:rPr>
              <a:t>Complete this slide to assist your SME (subject matter expert) in evaluating your presentation flow, topic coverage, demo integration and alignment of content to your session description and level. </a:t>
            </a:r>
          </a:p>
          <a:p>
            <a:pPr algn="l" defTabSz="914363" rtl="0">
              <a:lnSpc>
                <a:spcPct val="90000"/>
              </a:lnSpc>
              <a:spcBef>
                <a:spcPct val="20000"/>
              </a:spcBef>
            </a:pPr>
            <a:endParaRPr lang="en-US" kern="1200" dirty="0">
              <a:solidFill>
                <a:srgbClr val="990033"/>
              </a:solidFill>
              <a:latin typeface="Calibri"/>
              <a:ea typeface="+mn-ea"/>
              <a:cs typeface="+mn-cs"/>
            </a:endParaRPr>
          </a:p>
        </p:txBody>
      </p:sp>
    </p:spTree>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elated Content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228600"/>
            <a:ext cx="8375946" cy="664797"/>
          </a:xfrm>
        </p:spPr>
        <p:txBody>
          <a:bodyPr/>
          <a:lstStyle>
            <a:lvl1pPr marL="0" marR="0" indent="0" defTabSz="914363" rtl="0" eaLnBrk="1" fontAlgn="auto" latinLnBrk="0" hangingPunct="1">
              <a:lnSpc>
                <a:spcPct val="90000"/>
              </a:lnSpc>
              <a:spcBef>
                <a:spcPct val="0"/>
              </a:spcBef>
              <a:spcAft>
                <a:spcPts val="0"/>
              </a:spcAft>
              <a:tabLst/>
              <a:defRPr baseline="0"/>
            </a:lvl1pPr>
          </a:lstStyle>
          <a:p>
            <a:pPr marL="0" marR="0" lvl="0" indent="0" defTabSz="914363" rtl="0" eaLnBrk="1" fontAlgn="auto" latinLnBrk="0" hangingPunct="1">
              <a:lnSpc>
                <a:spcPct val="90000"/>
              </a:lnSpc>
              <a:spcBef>
                <a:spcPct val="0"/>
              </a:spcBef>
              <a:spcAft>
                <a:spcPts val="0"/>
              </a:spcAft>
              <a:tabLst/>
              <a:defRPr/>
            </a:pPr>
            <a:r>
              <a:rPr kumimoji="0" lang="en-US" sz="4800" b="0" i="0" u="none" strike="noStrike" kern="1200" cap="none" spc="-100" normalizeH="0" baseline="0" noProof="0" dirty="0" smtClean="0">
                <a:ln w="3175">
                  <a:noFill/>
                </a:ln>
                <a:solidFill>
                  <a:schemeClr val="tx1"/>
                </a:solidFill>
                <a:effectLst/>
                <a:uLnTx/>
                <a:uFillTx/>
                <a:latin typeface="Calibri" pitchFamily="34" charset="0"/>
                <a:ea typeface="+mn-ea"/>
                <a:cs typeface="Arial" charset="0"/>
              </a:rPr>
              <a:t>Related Content</a:t>
            </a:r>
            <a:endParaRPr kumimoji="0" lang="en-US" sz="4800" b="0" i="0" u="none" strike="noStrike" kern="1200" cap="none" spc="-100" normalizeH="0" baseline="0" noProof="0" dirty="0">
              <a:ln w="3175">
                <a:noFill/>
              </a:ln>
              <a:solidFill>
                <a:schemeClr val="tx1"/>
              </a:solidFill>
              <a:effectLst/>
              <a:uLnTx/>
              <a:uFillTx/>
              <a:latin typeface="Calibri" pitchFamily="34" charset="0"/>
              <a:ea typeface="+mn-ea"/>
              <a:cs typeface="Arial" charset="0"/>
            </a:endParaRPr>
          </a:p>
        </p:txBody>
      </p:sp>
      <p:sp>
        <p:nvSpPr>
          <p:cNvPr id="11" name="Content Placeholder 10"/>
          <p:cNvSpPr>
            <a:spLocks noGrp="1"/>
          </p:cNvSpPr>
          <p:nvPr>
            <p:ph sz="quarter" idx="10" hasCustomPrompt="1"/>
          </p:nvPr>
        </p:nvSpPr>
        <p:spPr>
          <a:xfrm>
            <a:off x="381000" y="1414460"/>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Breakout Sessions (session codes and titles)</a:t>
            </a:r>
          </a:p>
        </p:txBody>
      </p:sp>
      <p:sp>
        <p:nvSpPr>
          <p:cNvPr id="12" name="Content Placeholder 10"/>
          <p:cNvSpPr>
            <a:spLocks noGrp="1"/>
          </p:cNvSpPr>
          <p:nvPr>
            <p:ph sz="quarter" idx="11" hasCustomPrompt="1"/>
          </p:nvPr>
        </p:nvSpPr>
        <p:spPr>
          <a:xfrm>
            <a:off x="381000" y="2355559"/>
            <a:ext cx="8385048" cy="62438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a:defRPr/>
            </a:pPr>
            <a:r>
              <a:rPr lang="en-US" dirty="0" smtClean="0"/>
              <a:t>Interactive Sessions (session codes and titles)</a:t>
            </a:r>
          </a:p>
        </p:txBody>
      </p:sp>
      <p:sp>
        <p:nvSpPr>
          <p:cNvPr id="13" name="Content Placeholder 10"/>
          <p:cNvSpPr>
            <a:spLocks noGrp="1"/>
          </p:cNvSpPr>
          <p:nvPr>
            <p:ph sz="quarter" idx="12" hasCustomPrompt="1"/>
          </p:nvPr>
        </p:nvSpPr>
        <p:spPr>
          <a:xfrm>
            <a:off x="381000" y="3235238"/>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Hands-on Labs (session codes and titles)</a:t>
            </a:r>
            <a:endParaRPr lang="en-US" sz="16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4" name="Content Placeholder 10"/>
          <p:cNvSpPr>
            <a:spLocks noGrp="1"/>
          </p:cNvSpPr>
          <p:nvPr>
            <p:ph sz="quarter" idx="13" hasCustomPrompt="1"/>
          </p:nvPr>
        </p:nvSpPr>
        <p:spPr>
          <a:xfrm>
            <a:off x="381000" y="4176337"/>
            <a:ext cx="8385048" cy="652569"/>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baseline="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Instructor-led Labs (session codes and titles)</a:t>
            </a:r>
          </a:p>
        </p:txBody>
      </p:sp>
      <p:sp>
        <p:nvSpPr>
          <p:cNvPr id="7" name="Content Placeholder 10"/>
          <p:cNvSpPr>
            <a:spLocks noGrp="1"/>
          </p:cNvSpPr>
          <p:nvPr>
            <p:ph sz="quarter" idx="14" hasCustomPrompt="1"/>
          </p:nvPr>
        </p:nvSpPr>
        <p:spPr>
          <a:xfrm>
            <a:off x="380999" y="5084204"/>
            <a:ext cx="8385048" cy="587253"/>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baseline="0">
                <a:solidFill>
                  <a:srgbClr val="FFFFFF"/>
                </a:solidFill>
                <a:effectLst>
                  <a:outerShdw blurRad="38100" dist="38100" dir="2700000" algn="tl">
                    <a:srgbClr val="000000">
                      <a:alpha val="43137"/>
                    </a:srgbClr>
                  </a:outerShdw>
                </a:effectLst>
                <a:latin typeface="+mn-lt"/>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Other Resources (books, websites, etc.)</a:t>
            </a:r>
          </a:p>
        </p:txBody>
      </p:sp>
      <p:sp>
        <p:nvSpPr>
          <p:cNvPr id="8" name="Slide Number Placeholder 6"/>
          <p:cNvSpPr txBox="1">
            <a:spLocks/>
          </p:cNvSpPr>
          <p:nvPr userDrawn="1"/>
        </p:nvSpPr>
        <p:spPr>
          <a:xfrm>
            <a:off x="95275" y="6400801"/>
            <a:ext cx="2132964" cy="365125"/>
          </a:xfrm>
          <a:prstGeom prst="rect">
            <a:avLst/>
          </a:prstGeom>
        </p:spPr>
        <p:txBody>
          <a:bodyPr vert="horz" lIns="0" tIns="0" rIns="0" bIns="0" rtlCol="0" anchor="b" anchorCtr="0"/>
          <a:lstStyle>
            <a:lvl1pPr algn="r">
              <a:defRPr sz="1200">
                <a:solidFill>
                  <a:schemeClr val="tx1">
                    <a:tint val="75000"/>
                  </a:schemeClr>
                </a:solidFill>
              </a:defRPr>
            </a:lvl1pPr>
          </a:lstStyle>
          <a:p>
            <a:pPr algn="l" defTabSz="914363" rtl="0">
              <a:defRPr/>
            </a:pPr>
            <a:fld id="{ACC6DABA-E178-49C8-B135-4378B6D3DD69}" type="slidenum">
              <a:rPr lang="en-US" sz="1400" kern="1200" smtClean="0">
                <a:solidFill>
                  <a:srgbClr val="FFFFFF">
                    <a:tint val="75000"/>
                  </a:srgbClr>
                </a:solidFill>
                <a:latin typeface="Calibri"/>
                <a:ea typeface="+mn-ea"/>
                <a:cs typeface="+mn-cs"/>
              </a:rPr>
              <a:pPr algn="l" defTabSz="914363" rtl="0">
                <a:defRPr/>
              </a:pPr>
              <a:t>‹#›</a:t>
            </a:fld>
            <a:endParaRPr lang="en-US" sz="1400" kern="1200" dirty="0">
              <a:solidFill>
                <a:srgbClr val="FFFFFF">
                  <a:tint val="75000"/>
                </a:srgbClr>
              </a:solidFill>
              <a:latin typeface="Calibri"/>
              <a:ea typeface="+mn-ea"/>
              <a:cs typeface="+mn-cs"/>
            </a:endParaRPr>
          </a:p>
        </p:txBody>
      </p:sp>
    </p:spTree>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rack Resources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228600"/>
            <a:ext cx="8375946" cy="664797"/>
          </a:xfrm>
        </p:spPr>
        <p:txBody>
          <a:bodyPr/>
          <a:lstStyle>
            <a:lvl1pPr>
              <a:defRPr baseline="0"/>
            </a:lvl1pPr>
          </a:lstStyle>
          <a:p>
            <a:r>
              <a:rPr lang="en-US" dirty="0" smtClean="0"/>
              <a:t>Track Resources</a:t>
            </a:r>
            <a:endParaRPr lang="en-US" dirty="0"/>
          </a:p>
        </p:txBody>
      </p:sp>
      <p:sp>
        <p:nvSpPr>
          <p:cNvPr id="11" name="Content Placeholder 10"/>
          <p:cNvSpPr>
            <a:spLocks noGrp="1"/>
          </p:cNvSpPr>
          <p:nvPr>
            <p:ph sz="quarter" idx="10" hasCustomPrompt="1"/>
          </p:nvPr>
        </p:nvSpPr>
        <p:spPr>
          <a:xfrm>
            <a:off x="381000" y="1414461"/>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Resource 1</a:t>
            </a:r>
            <a:endParaRPr lang="en-US" dirty="0"/>
          </a:p>
        </p:txBody>
      </p:sp>
      <p:sp>
        <p:nvSpPr>
          <p:cNvPr id="12" name="Content Placeholder 10"/>
          <p:cNvSpPr>
            <a:spLocks noGrp="1"/>
          </p:cNvSpPr>
          <p:nvPr>
            <p:ph sz="quarter" idx="11" hasCustomPrompt="1"/>
          </p:nvPr>
        </p:nvSpPr>
        <p:spPr>
          <a:xfrm>
            <a:off x="381000" y="2347422"/>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Resource 2</a:t>
            </a:r>
            <a:endParaRPr lang="en-US" dirty="0"/>
          </a:p>
        </p:txBody>
      </p:sp>
      <p:sp>
        <p:nvSpPr>
          <p:cNvPr id="13" name="Content Placeholder 10"/>
          <p:cNvSpPr>
            <a:spLocks noGrp="1"/>
          </p:cNvSpPr>
          <p:nvPr>
            <p:ph sz="quarter" idx="12" hasCustomPrompt="1"/>
          </p:nvPr>
        </p:nvSpPr>
        <p:spPr>
          <a:xfrm>
            <a:off x="381000" y="3280384"/>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Resource 3</a:t>
            </a:r>
            <a:endParaRPr lang="en-US" dirty="0"/>
          </a:p>
        </p:txBody>
      </p:sp>
      <p:sp>
        <p:nvSpPr>
          <p:cNvPr id="14" name="Content Placeholder 10"/>
          <p:cNvSpPr>
            <a:spLocks noGrp="1"/>
          </p:cNvSpPr>
          <p:nvPr>
            <p:ph sz="quarter" idx="13" hasCustomPrompt="1"/>
          </p:nvPr>
        </p:nvSpPr>
        <p:spPr>
          <a:xfrm>
            <a:off x="381000" y="4213346"/>
            <a:ext cx="8385048" cy="685800"/>
          </a:xfrm>
          <a:prstGeom prst="roundRect">
            <a:avLst>
              <a:gd name="adj" fmla="val 26651"/>
            </a:avLst>
          </a:prstGeom>
          <a:gradFill rotWithShape="1">
            <a:gsLst>
              <a:gs pos="0">
                <a:schemeClr val="tx1">
                  <a:alpha val="18000"/>
                </a:schemeClr>
              </a:gs>
              <a:gs pos="100000">
                <a:srgbClr val="000000">
                  <a:alpha val="0"/>
                </a:srgbClr>
              </a:gs>
            </a:gsLst>
            <a:lin ang="5400000" scaled="1"/>
          </a:gradFill>
          <a:ln w="9525">
            <a:noFill/>
            <a:miter lim="800000"/>
            <a:headEnd/>
            <a:tailEnd/>
          </a:ln>
        </p:spPr>
        <p:txBody>
          <a:bodyPr anchor="ctr" anchorCtr="0"/>
          <a:lstStyle>
            <a:lvl1pPr marL="0" algn="l" defTabSz="914099" rtl="0" eaLnBrk="1" fontAlgn="base" latinLnBrk="0" hangingPunct="1">
              <a:spcBef>
                <a:spcPct val="0"/>
              </a:spcBef>
              <a:spcAft>
                <a:spcPct val="0"/>
              </a:spcAft>
              <a:buFont typeface="Arial" pitchFamily="34" charset="0"/>
              <a:buNone/>
              <a:defRPr lang="en-US" sz="1800" kern="1200" dirty="0" smtClean="0">
                <a:solidFill>
                  <a:srgbClr val="FFFFFF"/>
                </a:solidFill>
                <a:effectLst>
                  <a:outerShdw blurRad="38100" dist="38100" dir="2700000" algn="tl">
                    <a:srgbClr val="000000">
                      <a:alpha val="43137"/>
                    </a:srgbClr>
                  </a:outerShdw>
                </a:effectLst>
                <a:latin typeface="+mn-lt"/>
                <a:ea typeface="+mn-ea"/>
                <a:cs typeface="+mn-cs"/>
              </a:defRPr>
            </a:lvl1pPr>
          </a:lstStyle>
          <a:p>
            <a:pPr lvl="0"/>
            <a:r>
              <a:rPr lang="en-US" dirty="0" smtClean="0"/>
              <a:t>Resource 4</a:t>
            </a:r>
            <a:endParaRPr lang="en-US" dirty="0"/>
          </a:p>
        </p:txBody>
      </p:sp>
      <p:sp>
        <p:nvSpPr>
          <p:cNvPr id="7" name="Slide Number Placeholder 6"/>
          <p:cNvSpPr txBox="1">
            <a:spLocks/>
          </p:cNvSpPr>
          <p:nvPr userDrawn="1"/>
        </p:nvSpPr>
        <p:spPr>
          <a:xfrm>
            <a:off x="95275" y="6400801"/>
            <a:ext cx="2132964" cy="365125"/>
          </a:xfrm>
          <a:prstGeom prst="rect">
            <a:avLst/>
          </a:prstGeom>
        </p:spPr>
        <p:txBody>
          <a:bodyPr vert="horz" lIns="0" tIns="0" rIns="0" bIns="0" rtlCol="0" anchor="b" anchorCtr="0"/>
          <a:lstStyle>
            <a:lvl1pPr algn="r">
              <a:defRPr sz="1200">
                <a:solidFill>
                  <a:schemeClr val="tx1">
                    <a:tint val="75000"/>
                  </a:schemeClr>
                </a:solidFill>
              </a:defRPr>
            </a:lvl1pPr>
          </a:lstStyle>
          <a:p>
            <a:pPr algn="l" defTabSz="914363" rtl="0">
              <a:defRPr/>
            </a:pPr>
            <a:fld id="{ACC6DABA-E178-49C8-B135-4378B6D3DD69}" type="slidenum">
              <a:rPr lang="en-US" sz="1400" kern="1200" smtClean="0">
                <a:solidFill>
                  <a:srgbClr val="FFFFFF">
                    <a:tint val="75000"/>
                  </a:srgbClr>
                </a:solidFill>
                <a:latin typeface="Calibri"/>
                <a:ea typeface="+mn-ea"/>
                <a:cs typeface="+mn-cs"/>
              </a:rPr>
              <a:pPr algn="l" defTabSz="914363" rtl="0">
                <a:defRPr/>
              </a:pPr>
              <a:t>‹#›</a:t>
            </a:fld>
            <a:endParaRPr lang="en-US" sz="1400" kern="1200" dirty="0">
              <a:solidFill>
                <a:srgbClr val="FFFFFF">
                  <a:tint val="75000"/>
                </a:srgbClr>
              </a:solidFill>
              <a:latin typeface="Calibri"/>
              <a:ea typeface="+mn-ea"/>
              <a:cs typeface="+mn-cs"/>
            </a:endParaRPr>
          </a:p>
        </p:txBody>
      </p:sp>
    </p:spTree>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Eval Slide">
    <p:spTree>
      <p:nvGrpSpPr>
        <p:cNvPr id="1" name=""/>
        <p:cNvGrpSpPr/>
        <p:nvPr/>
      </p:nvGrpSpPr>
      <p:grpSpPr>
        <a:xfrm>
          <a:off x="0" y="0"/>
          <a:ext cx="0" cy="0"/>
          <a:chOff x="0" y="0"/>
          <a:chExt cx="0" cy="0"/>
        </a:xfrm>
      </p:grpSpPr>
      <p:sp>
        <p:nvSpPr>
          <p:cNvPr id="17" name="Freeform 16"/>
          <p:cNvSpPr/>
          <p:nvPr userDrawn="1"/>
        </p:nvSpPr>
        <p:spPr bwMode="auto">
          <a:xfrm flipH="1">
            <a:off x="-713986" y="-530050"/>
            <a:ext cx="10867678" cy="7150056"/>
          </a:xfrm>
          <a:custGeom>
            <a:avLst/>
            <a:gdLst>
              <a:gd name="connsiteX0" fmla="*/ 0 w 6962775"/>
              <a:gd name="connsiteY0" fmla="*/ 0 h 3952875"/>
              <a:gd name="connsiteX1" fmla="*/ 6962775 w 6962775"/>
              <a:gd name="connsiteY1" fmla="*/ 3952875 h 3952875"/>
              <a:gd name="connsiteX2" fmla="*/ 6429375 w 6962775"/>
              <a:gd name="connsiteY2" fmla="*/ 3952875 h 3952875"/>
              <a:gd name="connsiteX3" fmla="*/ 0 w 6962775"/>
              <a:gd name="connsiteY3" fmla="*/ 552450 h 3952875"/>
              <a:gd name="connsiteX4" fmla="*/ 0 w 6962775"/>
              <a:gd name="connsiteY4" fmla="*/ 0 h 3952875"/>
              <a:gd name="connsiteX0" fmla="*/ 0 w 7188200"/>
              <a:gd name="connsiteY0" fmla="*/ 2978150 h 6931025"/>
              <a:gd name="connsiteX1" fmla="*/ 6962775 w 7188200"/>
              <a:gd name="connsiteY1" fmla="*/ 6931025 h 6931025"/>
              <a:gd name="connsiteX2" fmla="*/ 6429375 w 7188200"/>
              <a:gd name="connsiteY2" fmla="*/ 6931025 h 6931025"/>
              <a:gd name="connsiteX3" fmla="*/ 0 w 7188200"/>
              <a:gd name="connsiteY3" fmla="*/ 3530600 h 6931025"/>
              <a:gd name="connsiteX4" fmla="*/ 0 w 7188200"/>
              <a:gd name="connsiteY4" fmla="*/ 2978150 h 6931025"/>
              <a:gd name="connsiteX0" fmla="*/ 0 w 10109200"/>
              <a:gd name="connsiteY0" fmla="*/ 2978150 h 6931025"/>
              <a:gd name="connsiteX1" fmla="*/ 6962775 w 10109200"/>
              <a:gd name="connsiteY1" fmla="*/ 6931025 h 6931025"/>
              <a:gd name="connsiteX2" fmla="*/ 6429375 w 10109200"/>
              <a:gd name="connsiteY2" fmla="*/ 6931025 h 6931025"/>
              <a:gd name="connsiteX3" fmla="*/ 0 w 10109200"/>
              <a:gd name="connsiteY3" fmla="*/ 3530600 h 6931025"/>
              <a:gd name="connsiteX4" fmla="*/ 0 w 10109200"/>
              <a:gd name="connsiteY4" fmla="*/ 2978150 h 6931025"/>
              <a:gd name="connsiteX0" fmla="*/ 0 w 10109200"/>
              <a:gd name="connsiteY0" fmla="*/ 2978150 h 6931025"/>
              <a:gd name="connsiteX1" fmla="*/ 6962775 w 10109200"/>
              <a:gd name="connsiteY1" fmla="*/ 6931025 h 6931025"/>
              <a:gd name="connsiteX2" fmla="*/ 6429375 w 10109200"/>
              <a:gd name="connsiteY2" fmla="*/ 6931025 h 6931025"/>
              <a:gd name="connsiteX3" fmla="*/ 0 w 10109200"/>
              <a:gd name="connsiteY3" fmla="*/ 3530600 h 6931025"/>
              <a:gd name="connsiteX4" fmla="*/ 0 w 10109200"/>
              <a:gd name="connsiteY4" fmla="*/ 2978150 h 6931025"/>
              <a:gd name="connsiteX0" fmla="*/ 0 w 10109200"/>
              <a:gd name="connsiteY0" fmla="*/ 2978150 h 6931025"/>
              <a:gd name="connsiteX1" fmla="*/ 6962775 w 10109200"/>
              <a:gd name="connsiteY1" fmla="*/ 6931025 h 6931025"/>
              <a:gd name="connsiteX2" fmla="*/ 6429375 w 10109200"/>
              <a:gd name="connsiteY2" fmla="*/ 6931025 h 6931025"/>
              <a:gd name="connsiteX3" fmla="*/ 0 w 10109200"/>
              <a:gd name="connsiteY3" fmla="*/ 3530600 h 6931025"/>
              <a:gd name="connsiteX4" fmla="*/ 0 w 10109200"/>
              <a:gd name="connsiteY4" fmla="*/ 2978150 h 6931025"/>
              <a:gd name="connsiteX0" fmla="*/ 0 w 10109200"/>
              <a:gd name="connsiteY0" fmla="*/ 2978150 h 6931025"/>
              <a:gd name="connsiteX1" fmla="*/ 6962775 w 10109200"/>
              <a:gd name="connsiteY1" fmla="*/ 6931025 h 6931025"/>
              <a:gd name="connsiteX2" fmla="*/ 6429375 w 10109200"/>
              <a:gd name="connsiteY2" fmla="*/ 6931025 h 6931025"/>
              <a:gd name="connsiteX3" fmla="*/ 0 w 10109200"/>
              <a:gd name="connsiteY3" fmla="*/ 3530600 h 6931025"/>
              <a:gd name="connsiteX4" fmla="*/ 0 w 10109200"/>
              <a:gd name="connsiteY4" fmla="*/ 2978150 h 6931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09200" h="6931025">
                <a:moveTo>
                  <a:pt x="0" y="2978150"/>
                </a:moveTo>
                <a:cubicBezTo>
                  <a:pt x="7188200" y="0"/>
                  <a:pt x="10109200" y="2984500"/>
                  <a:pt x="6962775" y="6931025"/>
                </a:cubicBezTo>
                <a:lnTo>
                  <a:pt x="6429375" y="6931025"/>
                </a:lnTo>
                <a:cubicBezTo>
                  <a:pt x="6924675" y="4321175"/>
                  <a:pt x="4371975" y="2511425"/>
                  <a:pt x="0" y="3530600"/>
                </a:cubicBezTo>
                <a:lnTo>
                  <a:pt x="0" y="2978150"/>
                </a:lnTo>
                <a:close/>
              </a:path>
            </a:pathLst>
          </a:custGeom>
          <a:gradFill flip="none" rotWithShape="1">
            <a:gsLst>
              <a:gs pos="0">
                <a:schemeClr val="tx2">
                  <a:alpha val="10000"/>
                </a:schemeClr>
              </a:gs>
              <a:gs pos="100000">
                <a:srgbClr val="000000">
                  <a:alpha val="10000"/>
                </a:srgbClr>
              </a:gs>
            </a:gsLst>
            <a:lin ang="2700000" scaled="1"/>
            <a:tileRect/>
          </a:gradFill>
          <a:ln w="9525">
            <a:noFill/>
            <a:miter lim="800000"/>
            <a:headEnd/>
            <a:tailEnd/>
          </a:ln>
        </p:spPr>
        <p:txBody>
          <a:bodyPr anchor="t" anchorCtr="0"/>
          <a:lstStyle/>
          <a:p>
            <a:pPr algn="ctr" defTabSz="914099" rtl="0" fontAlgn="base">
              <a:spcBef>
                <a:spcPct val="0"/>
              </a:spcBef>
              <a:spcAft>
                <a:spcPct val="0"/>
              </a:spcAft>
              <a:defRPr/>
            </a:pPr>
            <a:endParaRPr lang="en-US" sz="3200" kern="1200" dirty="0">
              <a:solidFill>
                <a:srgbClr val="FFFFFF"/>
              </a:solidFill>
              <a:effectLst>
                <a:outerShdw blurRad="38100" dist="38100" dir="2700000" algn="tl">
                  <a:srgbClr val="000000">
                    <a:alpha val="43137"/>
                  </a:srgbClr>
                </a:outerShdw>
              </a:effectLst>
              <a:latin typeface="Segoe" pitchFamily="34" charset="0"/>
              <a:ea typeface="+mn-ea"/>
              <a:cs typeface="+mn-cs"/>
            </a:endParaRPr>
          </a:p>
        </p:txBody>
      </p:sp>
      <p:sp>
        <p:nvSpPr>
          <p:cNvPr id="18" name="Freeform 17"/>
          <p:cNvSpPr/>
          <p:nvPr userDrawn="1"/>
        </p:nvSpPr>
        <p:spPr bwMode="auto">
          <a:xfrm flipH="1">
            <a:off x="-713984" y="-800996"/>
            <a:ext cx="10809961" cy="7411478"/>
          </a:xfrm>
          <a:custGeom>
            <a:avLst/>
            <a:gdLst>
              <a:gd name="connsiteX0" fmla="*/ 0 w 6962775"/>
              <a:gd name="connsiteY0" fmla="*/ 0 h 3952875"/>
              <a:gd name="connsiteX1" fmla="*/ 6962775 w 6962775"/>
              <a:gd name="connsiteY1" fmla="*/ 3952875 h 3952875"/>
              <a:gd name="connsiteX2" fmla="*/ 6429375 w 6962775"/>
              <a:gd name="connsiteY2" fmla="*/ 3952875 h 3952875"/>
              <a:gd name="connsiteX3" fmla="*/ 0 w 6962775"/>
              <a:gd name="connsiteY3" fmla="*/ 552450 h 3952875"/>
              <a:gd name="connsiteX4" fmla="*/ 0 w 6962775"/>
              <a:gd name="connsiteY4" fmla="*/ 0 h 3952875"/>
              <a:gd name="connsiteX0" fmla="*/ 0 w 7188200"/>
              <a:gd name="connsiteY0" fmla="*/ 2978150 h 6931025"/>
              <a:gd name="connsiteX1" fmla="*/ 6962775 w 7188200"/>
              <a:gd name="connsiteY1" fmla="*/ 6931025 h 6931025"/>
              <a:gd name="connsiteX2" fmla="*/ 6429375 w 7188200"/>
              <a:gd name="connsiteY2" fmla="*/ 6931025 h 6931025"/>
              <a:gd name="connsiteX3" fmla="*/ 0 w 7188200"/>
              <a:gd name="connsiteY3" fmla="*/ 3530600 h 6931025"/>
              <a:gd name="connsiteX4" fmla="*/ 0 w 7188200"/>
              <a:gd name="connsiteY4" fmla="*/ 2978150 h 6931025"/>
              <a:gd name="connsiteX0" fmla="*/ 0 w 10109200"/>
              <a:gd name="connsiteY0" fmla="*/ 2978150 h 6931025"/>
              <a:gd name="connsiteX1" fmla="*/ 6962775 w 10109200"/>
              <a:gd name="connsiteY1" fmla="*/ 6931025 h 6931025"/>
              <a:gd name="connsiteX2" fmla="*/ 6429375 w 10109200"/>
              <a:gd name="connsiteY2" fmla="*/ 6931025 h 6931025"/>
              <a:gd name="connsiteX3" fmla="*/ 0 w 10109200"/>
              <a:gd name="connsiteY3" fmla="*/ 3530600 h 6931025"/>
              <a:gd name="connsiteX4" fmla="*/ 0 w 10109200"/>
              <a:gd name="connsiteY4" fmla="*/ 2978150 h 6931025"/>
              <a:gd name="connsiteX0" fmla="*/ 0 w 10109200"/>
              <a:gd name="connsiteY0" fmla="*/ 2978150 h 6931025"/>
              <a:gd name="connsiteX1" fmla="*/ 6962775 w 10109200"/>
              <a:gd name="connsiteY1" fmla="*/ 6931025 h 6931025"/>
              <a:gd name="connsiteX2" fmla="*/ 6429375 w 10109200"/>
              <a:gd name="connsiteY2" fmla="*/ 6931025 h 6931025"/>
              <a:gd name="connsiteX3" fmla="*/ 0 w 10109200"/>
              <a:gd name="connsiteY3" fmla="*/ 3530600 h 6931025"/>
              <a:gd name="connsiteX4" fmla="*/ 0 w 10109200"/>
              <a:gd name="connsiteY4" fmla="*/ 2978150 h 6931025"/>
              <a:gd name="connsiteX0" fmla="*/ 0 w 10109200"/>
              <a:gd name="connsiteY0" fmla="*/ 2978150 h 6931025"/>
              <a:gd name="connsiteX1" fmla="*/ 6962775 w 10109200"/>
              <a:gd name="connsiteY1" fmla="*/ 6931025 h 6931025"/>
              <a:gd name="connsiteX2" fmla="*/ 6429375 w 10109200"/>
              <a:gd name="connsiteY2" fmla="*/ 6931025 h 6931025"/>
              <a:gd name="connsiteX3" fmla="*/ 0 w 10109200"/>
              <a:gd name="connsiteY3" fmla="*/ 3530600 h 6931025"/>
              <a:gd name="connsiteX4" fmla="*/ 0 w 10109200"/>
              <a:gd name="connsiteY4" fmla="*/ 2978150 h 6931025"/>
              <a:gd name="connsiteX0" fmla="*/ 0 w 10109200"/>
              <a:gd name="connsiteY0" fmla="*/ 2978150 h 6931025"/>
              <a:gd name="connsiteX1" fmla="*/ 6962775 w 10109200"/>
              <a:gd name="connsiteY1" fmla="*/ 6931025 h 6931025"/>
              <a:gd name="connsiteX2" fmla="*/ 6429375 w 10109200"/>
              <a:gd name="connsiteY2" fmla="*/ 6931025 h 6931025"/>
              <a:gd name="connsiteX3" fmla="*/ 0 w 10109200"/>
              <a:gd name="connsiteY3" fmla="*/ 3530600 h 6931025"/>
              <a:gd name="connsiteX4" fmla="*/ 0 w 10109200"/>
              <a:gd name="connsiteY4" fmla="*/ 2978150 h 6931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09200" h="6931025">
                <a:moveTo>
                  <a:pt x="0" y="2978150"/>
                </a:moveTo>
                <a:cubicBezTo>
                  <a:pt x="7188200" y="0"/>
                  <a:pt x="10109200" y="2984500"/>
                  <a:pt x="6962775" y="6931025"/>
                </a:cubicBezTo>
                <a:lnTo>
                  <a:pt x="6429375" y="6931025"/>
                </a:lnTo>
                <a:cubicBezTo>
                  <a:pt x="6924675" y="4321175"/>
                  <a:pt x="4371975" y="2511425"/>
                  <a:pt x="0" y="3530600"/>
                </a:cubicBezTo>
                <a:lnTo>
                  <a:pt x="0" y="2978150"/>
                </a:lnTo>
                <a:close/>
              </a:path>
            </a:pathLst>
          </a:custGeom>
          <a:gradFill flip="none" rotWithShape="1">
            <a:gsLst>
              <a:gs pos="0">
                <a:schemeClr val="tx2">
                  <a:alpha val="33000"/>
                </a:schemeClr>
              </a:gs>
              <a:gs pos="100000">
                <a:srgbClr val="000000">
                  <a:alpha val="10000"/>
                </a:srgbClr>
              </a:gs>
            </a:gsLst>
            <a:lin ang="2700000" scaled="1"/>
            <a:tileRect/>
          </a:gradFill>
          <a:ln w="9525">
            <a:noFill/>
            <a:miter lim="800000"/>
            <a:headEnd/>
            <a:tailEnd/>
          </a:ln>
        </p:spPr>
        <p:txBody>
          <a:bodyPr anchor="t" anchorCtr="0"/>
          <a:lstStyle/>
          <a:p>
            <a:pPr algn="ctr" defTabSz="914099" rtl="0" fontAlgn="base">
              <a:spcBef>
                <a:spcPct val="0"/>
              </a:spcBef>
              <a:spcAft>
                <a:spcPct val="0"/>
              </a:spcAft>
              <a:defRPr/>
            </a:pPr>
            <a:endParaRPr lang="en-US" sz="3200" kern="1200" dirty="0">
              <a:solidFill>
                <a:srgbClr val="FFFFFF"/>
              </a:solidFill>
              <a:effectLst>
                <a:outerShdw blurRad="38100" dist="38100" dir="2700000" algn="tl">
                  <a:srgbClr val="000000">
                    <a:alpha val="43137"/>
                  </a:srgbClr>
                </a:outerShdw>
              </a:effectLst>
              <a:latin typeface="Segoe" pitchFamily="34" charset="0"/>
              <a:ea typeface="+mn-ea"/>
              <a:cs typeface="+mn-cs"/>
            </a:endParaRPr>
          </a:p>
        </p:txBody>
      </p:sp>
      <p:sp>
        <p:nvSpPr>
          <p:cNvPr id="30" name="Round Same Side Corner Rectangle 29"/>
          <p:cNvSpPr/>
          <p:nvPr userDrawn="1"/>
        </p:nvSpPr>
        <p:spPr bwMode="blackWhite">
          <a:xfrm rot="16200000" flipH="1">
            <a:off x="5549036" y="746342"/>
            <a:ext cx="2517731" cy="5749450"/>
          </a:xfrm>
          <a:prstGeom prst="round2SameRect">
            <a:avLst>
              <a:gd name="adj1" fmla="val 50000"/>
              <a:gd name="adj2" fmla="val 0"/>
            </a:avLst>
          </a:prstGeom>
          <a:gradFill flip="none" rotWithShape="1">
            <a:gsLst>
              <a:gs pos="0">
                <a:srgbClr val="0270DB">
                  <a:alpha val="15294"/>
                </a:srgbClr>
              </a:gs>
              <a:gs pos="24000">
                <a:srgbClr val="0270DB">
                  <a:alpha val="64706"/>
                </a:srgbClr>
              </a:gs>
              <a:gs pos="35000">
                <a:srgbClr val="0270DB">
                  <a:alpha val="74902"/>
                </a:srgbClr>
              </a:gs>
              <a:gs pos="100000">
                <a:srgbClr val="0270DB">
                  <a:alpha val="0"/>
                </a:srgbClr>
              </a:gs>
            </a:gsLst>
            <a:lin ang="5400000" scaled="1"/>
            <a:tileRect/>
          </a:gradFill>
          <a:ln w="38100">
            <a:noFill/>
            <a:headEnd type="none" w="med" len="med"/>
            <a:tailEnd type="none" w="med" len="med"/>
          </a:ln>
          <a:effectLst/>
          <a:scene3d>
            <a:camera prst="orthographicFront">
              <a:rot lat="0" lon="0" rev="0"/>
            </a:camera>
            <a:lightRig rig="threePt" dir="t">
              <a:rot lat="0" lon="0" rev="9000000"/>
            </a:lightRig>
          </a:scene3d>
          <a:sp3d prstMaterial="flat">
            <a:bevelT w="95250" h="95250"/>
            <a:extrusionClr>
              <a:srgbClr val="C00000"/>
            </a:extrusionClr>
            <a:contourClr>
              <a:srgbClr val="FF9D17"/>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rtl="0" fontAlgn="base">
              <a:spcBef>
                <a:spcPct val="0"/>
              </a:spcBef>
              <a:spcAft>
                <a:spcPct val="0"/>
              </a:spcAft>
            </a:pPr>
            <a:endParaRPr lang="en-US" sz="2300" kern="1200" dirty="0">
              <a:solidFill>
                <a:srgbClr val="FFFFFF"/>
              </a:solidFill>
              <a:effectLst>
                <a:outerShdw blurRad="38100" dist="38100" dir="2700000" algn="tl">
                  <a:srgbClr val="000000">
                    <a:alpha val="43137"/>
                  </a:srgbClr>
                </a:outerShdw>
              </a:effectLst>
              <a:latin typeface="Trebuchet MS" pitchFamily="34" charset="0"/>
              <a:ea typeface="+mn-ea"/>
              <a:cs typeface="+mn-cs"/>
            </a:endParaRPr>
          </a:p>
        </p:txBody>
      </p:sp>
      <p:sp>
        <p:nvSpPr>
          <p:cNvPr id="6" name="Slide Number Placeholder 6"/>
          <p:cNvSpPr txBox="1">
            <a:spLocks/>
          </p:cNvSpPr>
          <p:nvPr userDrawn="1"/>
        </p:nvSpPr>
        <p:spPr>
          <a:xfrm>
            <a:off x="95275" y="6400801"/>
            <a:ext cx="2132964" cy="365125"/>
          </a:xfrm>
          <a:prstGeom prst="rect">
            <a:avLst/>
          </a:prstGeom>
        </p:spPr>
        <p:txBody>
          <a:bodyPr vert="horz" lIns="0" tIns="0" rIns="0" bIns="0" rtlCol="0" anchor="b" anchorCtr="0"/>
          <a:lstStyle>
            <a:lvl1pPr algn="r">
              <a:defRPr sz="1200">
                <a:solidFill>
                  <a:schemeClr val="tx1">
                    <a:tint val="75000"/>
                  </a:schemeClr>
                </a:solidFill>
              </a:defRPr>
            </a:lvl1pPr>
          </a:lstStyle>
          <a:p>
            <a:pPr algn="l" defTabSz="914363" rtl="0">
              <a:defRPr/>
            </a:pPr>
            <a:fld id="{ACC6DABA-E178-49C8-B135-4378B6D3DD69}" type="slidenum">
              <a:rPr lang="en-US" sz="1400" kern="1200" smtClean="0">
                <a:solidFill>
                  <a:srgbClr val="FFFFFF">
                    <a:tint val="75000"/>
                  </a:srgbClr>
                </a:solidFill>
                <a:latin typeface="Calibri"/>
                <a:ea typeface="+mn-ea"/>
                <a:cs typeface="+mn-cs"/>
              </a:rPr>
              <a:pPr algn="l" defTabSz="914363" rtl="0">
                <a:defRPr/>
              </a:pPr>
              <a:t>‹#›</a:t>
            </a:fld>
            <a:endParaRPr lang="en-US" sz="1400" kern="1200" dirty="0">
              <a:solidFill>
                <a:srgbClr val="FFFFFF">
                  <a:tint val="75000"/>
                </a:srgbClr>
              </a:solidFill>
              <a:latin typeface="Calibri"/>
              <a:ea typeface="+mn-ea"/>
              <a:cs typeface="+mn-cs"/>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childTnLst>
                                </p:cTn>
                              </p:par>
                              <p:par>
                                <p:cTn id="8" presetID="63" presetClass="path" presetSubtype="0" decel="50000" fill="hold" grpId="1" nodeType="withEffect">
                                  <p:stCondLst>
                                    <p:cond delay="0"/>
                                  </p:stCondLst>
                                  <p:childTnLst>
                                    <p:animMotion origin="layout" path="M -0.25 -1.48148E-6 L 3.33333E-6 -1.48148E-6 " pathEditMode="relative" rAng="0" ptsTypes="AA">
                                      <p:cBhvr>
                                        <p:cTn id="9" dur="1000" fill="hold"/>
                                        <p:tgtEl>
                                          <p:spTgt spid="30"/>
                                        </p:tgtEl>
                                        <p:attrNameLst>
                                          <p:attrName>ppt_x</p:attrName>
                                          <p:attrName>ppt_y</p:attrName>
                                        </p:attrNameLst>
                                      </p:cBhvr>
                                      <p:rCtr x="125"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0" grpId="1"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NOTE layout - user must hide slide">
    <p:bg bwMode="black">
      <p:bgPr>
        <a:solidFill>
          <a:srgbClr val="40404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7"/>
            <a:ext cx="9144001" cy="619125"/>
          </a:xfrm>
          <a:solidFill>
            <a:srgbClr val="FFFF99"/>
          </a:solidFill>
        </p:spPr>
        <p:txBody>
          <a:bodyPr wrap="square" lIns="152394" tIns="76197" rIns="152394" bIns="76197" anchor="b" anchorCtr="0">
            <a:noAutofit/>
          </a:bodyPr>
          <a:lstStyle>
            <a:lvl1pPr algn="r">
              <a:buFont typeface="Arial" pitchFamily="34" charset="0"/>
              <a:buNone/>
              <a:defRPr>
                <a:solidFill>
                  <a:srgbClr val="000000"/>
                </a:solidFill>
                <a:effectLst/>
                <a:latin typeface="Calibri" pitchFamily="34" charset="0"/>
              </a:defRPr>
            </a:lvl1pPr>
          </a:lstStyle>
          <a:p>
            <a:pPr lvl="0"/>
            <a:r>
              <a:rPr lang="en-US" smtClean="0"/>
              <a:t>Click to edit Master text styles</a:t>
            </a:r>
          </a:p>
        </p:txBody>
      </p:sp>
      <p:sp>
        <p:nvSpPr>
          <p:cNvPr id="7" name="Slide Number Placeholder 6"/>
          <p:cNvSpPr txBox="1">
            <a:spLocks/>
          </p:cNvSpPr>
          <p:nvPr userDrawn="1"/>
        </p:nvSpPr>
        <p:spPr>
          <a:xfrm>
            <a:off x="95275" y="6400801"/>
            <a:ext cx="2132964" cy="365125"/>
          </a:xfrm>
          <a:prstGeom prst="rect">
            <a:avLst/>
          </a:prstGeom>
        </p:spPr>
        <p:txBody>
          <a:bodyPr vert="horz" lIns="0" tIns="0" rIns="0" bIns="0" rtlCol="0" anchor="b" anchorCtr="0"/>
          <a:lstStyle>
            <a:lvl1pPr algn="r">
              <a:defRPr sz="1200">
                <a:solidFill>
                  <a:schemeClr val="tx1">
                    <a:tint val="75000"/>
                  </a:schemeClr>
                </a:solidFill>
              </a:defRPr>
            </a:lvl1pPr>
          </a:lstStyle>
          <a:p>
            <a:pPr algn="l" defTabSz="914363" rtl="0">
              <a:defRPr/>
            </a:pPr>
            <a:fld id="{ACC6DABA-E178-49C8-B135-4378B6D3DD69}" type="slidenum">
              <a:rPr lang="en-US" sz="1400" kern="1200" smtClean="0">
                <a:solidFill>
                  <a:srgbClr val="000000"/>
                </a:solidFill>
                <a:latin typeface="Calibri"/>
                <a:ea typeface="+mn-ea"/>
                <a:cs typeface="+mn-cs"/>
              </a:rPr>
              <a:pPr algn="l" defTabSz="914363" rtl="0">
                <a:defRPr/>
              </a:pPr>
              <a:t>‹#›</a:t>
            </a:fld>
            <a:endParaRPr lang="en-US" sz="1400" kern="1200" dirty="0">
              <a:solidFill>
                <a:srgbClr val="000000"/>
              </a:solidFill>
              <a:latin typeface="Calibri"/>
              <a:ea typeface="+mn-ea"/>
              <a:cs typeface="+mn-cs"/>
            </a:endParaRPr>
          </a:p>
        </p:txBody>
      </p:sp>
    </p:spTree>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descr="Bottom_Bar_04.png"/>
          <p:cNvPicPr>
            <a:picLocks noChangeAspect="1"/>
          </p:cNvPicPr>
          <p:nvPr userDrawn="1"/>
        </p:nvPicPr>
        <p:blipFill>
          <a:blip r:embed="rId3"/>
          <a:stretch>
            <a:fillRect/>
          </a:stretch>
        </p:blipFill>
        <p:spPr>
          <a:xfrm>
            <a:off x="0" y="5741789"/>
            <a:ext cx="9144000" cy="1116211"/>
          </a:xfrm>
          <a:prstGeom prst="rect">
            <a:avLst/>
          </a:prstGeom>
        </p:spPr>
      </p:pic>
      <p:sp>
        <p:nvSpPr>
          <p:cNvPr id="2" name="Title 1"/>
          <p:cNvSpPr>
            <a:spLocks noGrp="1"/>
          </p:cNvSpPr>
          <p:nvPr>
            <p:ph type="ctrTitle"/>
          </p:nvPr>
        </p:nvSpPr>
        <p:spPr>
          <a:xfrm>
            <a:off x="1370014" y="381506"/>
            <a:ext cx="6994362" cy="1523494"/>
          </a:xfrm>
        </p:spPr>
        <p:txBody>
          <a:bodyPr anchor="b" anchorCtr="0">
            <a:noAutofit/>
          </a:bodyPr>
          <a:lstStyle>
            <a:lvl1pPr>
              <a:lnSpc>
                <a:spcPct val="90000"/>
              </a:lnSpc>
              <a:defRPr sz="48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0014" y="3657601"/>
            <a:ext cx="6994362"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370013" y="1905000"/>
            <a:ext cx="6994950" cy="1384994"/>
          </a:xfrm>
          <a:scene3d>
            <a:camera prst="orthographicFront"/>
            <a:lightRig rig="contrasting" dir="t"/>
          </a:scene3d>
          <a:sp3d/>
        </p:spPr>
        <p:txBody>
          <a:bodyPr anchor="t" anchorCtr="0">
            <a:noAutofit/>
            <a:sp3d extrusionH="57150">
              <a:bevelT w="19050" h="31750"/>
              <a:contourClr>
                <a:srgbClr val="CCFF99"/>
              </a:contourClr>
            </a:sp3d>
          </a:bodyPr>
          <a:lstStyle>
            <a:lvl1pPr marL="0" indent="0" algn="l">
              <a:buFont typeface="Arial" pitchFamily="34" charset="0"/>
              <a:buNone/>
              <a:defRPr kumimoji="0" lang="en-US" sz="10000" b="0" i="0" u="none" strike="noStrike" kern="1200" cap="none" spc="-500" normalizeH="0" baseline="0" noProof="0" dirty="0" smtClean="0">
                <a:ln w="11430"/>
                <a:gradFill flip="none" rotWithShape="1">
                  <a:gsLst>
                    <a:gs pos="0">
                      <a:srgbClr val="FFFFFF"/>
                    </a:gs>
                    <a:gs pos="28000">
                      <a:srgbClr val="B0DEFE"/>
                    </a:gs>
                    <a:gs pos="62000">
                      <a:srgbClr val="5DBDFF"/>
                    </a:gs>
                    <a:gs pos="88000">
                      <a:srgbClr val="0386D7"/>
                    </a:gs>
                  </a:gsLst>
                  <a:lin ang="5400000" scaled="1"/>
                  <a:tileRect/>
                </a:gradFill>
                <a:effectLst/>
                <a:uLnTx/>
                <a:uFillTx/>
                <a:latin typeface="Calibri" pitchFamily="34" charset="0"/>
                <a:ea typeface="+mn-ea"/>
                <a:cs typeface="+mn-cs"/>
              </a:defRPr>
            </a:lvl1pPr>
          </a:lstStyle>
          <a:p>
            <a:pPr lvl="0"/>
            <a:r>
              <a:rPr lang="en-US" dirty="0" smtClean="0"/>
              <a:t>click to…</a:t>
            </a:r>
          </a:p>
        </p:txBody>
      </p:sp>
      <p:sp>
        <p:nvSpPr>
          <p:cNvPr id="5" name="Slide Number Placeholder 6"/>
          <p:cNvSpPr txBox="1">
            <a:spLocks/>
          </p:cNvSpPr>
          <p:nvPr userDrawn="1"/>
        </p:nvSpPr>
        <p:spPr>
          <a:xfrm>
            <a:off x="95275" y="6400801"/>
            <a:ext cx="2132964" cy="365125"/>
          </a:xfrm>
          <a:prstGeom prst="rect">
            <a:avLst/>
          </a:prstGeom>
        </p:spPr>
        <p:txBody>
          <a:bodyPr vert="horz" lIns="0" tIns="0" rIns="0" bIns="0" rtlCol="0" anchor="b" anchorCtr="0"/>
          <a:lstStyle>
            <a:lvl1pPr algn="r">
              <a:defRPr sz="1200">
                <a:solidFill>
                  <a:schemeClr val="tx1">
                    <a:tint val="75000"/>
                  </a:schemeClr>
                </a:solidFill>
              </a:defRPr>
            </a:lvl1pPr>
          </a:lstStyle>
          <a:p>
            <a:pPr algn="l" defTabSz="914363" rtl="0">
              <a:defRPr/>
            </a:pPr>
            <a:fld id="{ACC6DABA-E178-49C8-B135-4378B6D3DD69}" type="slidenum">
              <a:rPr lang="en-US" sz="1400" kern="1200" smtClean="0">
                <a:solidFill>
                  <a:srgbClr val="404040"/>
                </a:solidFill>
                <a:latin typeface="Calibri"/>
                <a:ea typeface="+mn-ea"/>
                <a:cs typeface="+mn-cs"/>
              </a:rPr>
              <a:pPr algn="l" defTabSz="914363" rtl="0">
                <a:defRPr/>
              </a:pPr>
              <a:t>‹#›</a:t>
            </a:fld>
            <a:endParaRPr lang="en-US" sz="1400" kern="1200" dirty="0">
              <a:solidFill>
                <a:srgbClr val="404040"/>
              </a:solidFill>
              <a:latin typeface="Calibri"/>
              <a:ea typeface="+mn-ea"/>
              <a:cs typeface="+mn-cs"/>
            </a:endParaRPr>
          </a:p>
        </p:txBody>
      </p:sp>
    </p:spTree>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381000" y="1412875"/>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6"/>
          <p:cNvSpPr txBox="1">
            <a:spLocks/>
          </p:cNvSpPr>
          <p:nvPr userDrawn="1"/>
        </p:nvSpPr>
        <p:spPr>
          <a:xfrm>
            <a:off x="95275" y="6400801"/>
            <a:ext cx="2132964" cy="365125"/>
          </a:xfrm>
          <a:prstGeom prst="rect">
            <a:avLst/>
          </a:prstGeom>
        </p:spPr>
        <p:txBody>
          <a:bodyPr vert="horz" lIns="0" tIns="0" rIns="0" bIns="0" rtlCol="0" anchor="b" anchorCtr="0"/>
          <a:lstStyle>
            <a:lvl1pPr algn="r">
              <a:defRPr sz="1200">
                <a:solidFill>
                  <a:schemeClr val="tx1">
                    <a:tint val="75000"/>
                  </a:schemeClr>
                </a:solidFill>
              </a:defRPr>
            </a:lvl1pPr>
          </a:lstStyle>
          <a:p>
            <a:pPr algn="l" defTabSz="914363" rtl="0">
              <a:defRPr/>
            </a:pPr>
            <a:fld id="{ACC6DABA-E178-49C8-B135-4378B6D3DD69}" type="slidenum">
              <a:rPr lang="en-US" sz="1400" kern="1200" smtClean="0">
                <a:solidFill>
                  <a:srgbClr val="FFFFFF">
                    <a:tint val="75000"/>
                  </a:srgbClr>
                </a:solidFill>
                <a:latin typeface="Calibri"/>
                <a:ea typeface="+mn-ea"/>
                <a:cs typeface="+mn-cs"/>
              </a:rPr>
              <a:pPr algn="l" defTabSz="914363" rtl="0">
                <a:defRPr/>
              </a:pPr>
              <a:t>‹#›</a:t>
            </a:fld>
            <a:endParaRPr lang="en-US" sz="1400" kern="1200" dirty="0">
              <a:solidFill>
                <a:srgbClr val="FFFFFF">
                  <a:tint val="75000"/>
                </a:srgbClr>
              </a:solidFill>
              <a:latin typeface="Calibri"/>
              <a:ea typeface="+mn-ea"/>
              <a:cs typeface="+mn-cs"/>
            </a:endParaRPr>
          </a:p>
        </p:txBody>
      </p:sp>
    </p:spTree>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381001"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txBox="1">
            <a:spLocks/>
          </p:cNvSpPr>
          <p:nvPr userDrawn="1"/>
        </p:nvSpPr>
        <p:spPr>
          <a:xfrm>
            <a:off x="95275" y="6400801"/>
            <a:ext cx="2132964" cy="365125"/>
          </a:xfrm>
          <a:prstGeom prst="rect">
            <a:avLst/>
          </a:prstGeom>
        </p:spPr>
        <p:txBody>
          <a:bodyPr vert="horz" lIns="0" tIns="0" rIns="0" bIns="0" rtlCol="0" anchor="b" anchorCtr="0"/>
          <a:lstStyle>
            <a:lvl1pPr algn="r">
              <a:defRPr sz="1200">
                <a:solidFill>
                  <a:schemeClr val="tx1">
                    <a:tint val="75000"/>
                  </a:schemeClr>
                </a:solidFill>
              </a:defRPr>
            </a:lvl1pPr>
          </a:lstStyle>
          <a:p>
            <a:pPr algn="l" defTabSz="914363" rtl="0">
              <a:defRPr/>
            </a:pPr>
            <a:fld id="{ACC6DABA-E178-49C8-B135-4378B6D3DD69}" type="slidenum">
              <a:rPr lang="en-US" sz="1400" kern="1200" smtClean="0">
                <a:solidFill>
                  <a:srgbClr val="FFFFFF">
                    <a:tint val="75000"/>
                  </a:srgbClr>
                </a:solidFill>
                <a:latin typeface="Calibri"/>
                <a:ea typeface="+mn-ea"/>
                <a:cs typeface="+mn-cs"/>
              </a:rPr>
              <a:pPr algn="l" defTabSz="914363" rtl="0">
                <a:defRPr/>
              </a:pPr>
              <a:t>‹#›</a:t>
            </a:fld>
            <a:endParaRPr lang="en-US" sz="1400" kern="1200" dirty="0">
              <a:solidFill>
                <a:srgbClr val="FFFFFF">
                  <a:tint val="75000"/>
                </a:srgbClr>
              </a:solidFill>
              <a:latin typeface="Calibri"/>
              <a:ea typeface="+mn-ea"/>
              <a:cs typeface="+mn-cs"/>
            </a:endParaRPr>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1" y="1411554"/>
            <a:ext cx="4114800" cy="346249"/>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1000"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2" y="1411554"/>
            <a:ext cx="4117019" cy="346249"/>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Slide Number Placeholder 6"/>
          <p:cNvSpPr txBox="1">
            <a:spLocks/>
          </p:cNvSpPr>
          <p:nvPr userDrawn="1"/>
        </p:nvSpPr>
        <p:spPr>
          <a:xfrm>
            <a:off x="95275" y="6400801"/>
            <a:ext cx="2132964" cy="365125"/>
          </a:xfrm>
          <a:prstGeom prst="rect">
            <a:avLst/>
          </a:prstGeom>
        </p:spPr>
        <p:txBody>
          <a:bodyPr vert="horz" lIns="0" tIns="0" rIns="0" bIns="0" rtlCol="0" anchor="b" anchorCtr="0"/>
          <a:lstStyle>
            <a:lvl1pPr algn="r">
              <a:defRPr sz="1200">
                <a:solidFill>
                  <a:schemeClr val="tx1">
                    <a:tint val="75000"/>
                  </a:schemeClr>
                </a:solidFill>
              </a:defRPr>
            </a:lvl1pPr>
          </a:lstStyle>
          <a:p>
            <a:pPr algn="l" defTabSz="914363" rtl="0">
              <a:defRPr/>
            </a:pPr>
            <a:fld id="{ACC6DABA-E178-49C8-B135-4378B6D3DD69}" type="slidenum">
              <a:rPr lang="en-US" sz="1400" kern="1200" smtClean="0">
                <a:solidFill>
                  <a:srgbClr val="FFFFFF">
                    <a:tint val="75000"/>
                  </a:srgbClr>
                </a:solidFill>
                <a:latin typeface="Calibri"/>
                <a:ea typeface="+mn-ea"/>
                <a:cs typeface="+mn-cs"/>
              </a:rPr>
              <a:pPr algn="l" defTabSz="914363" rtl="0">
                <a:defRPr/>
              </a:pPr>
              <a:t>‹#›</a:t>
            </a:fld>
            <a:endParaRPr lang="en-US" sz="1400" kern="1200" dirty="0">
              <a:solidFill>
                <a:srgbClr val="FFFFFF">
                  <a:tint val="75000"/>
                </a:srgbClr>
              </a:solidFill>
              <a:latin typeface="Calibri"/>
              <a:ea typeface="+mn-ea"/>
              <a:cs typeface="+mn-cs"/>
            </a:endParaRPr>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5" name="Slide Number Placeholder 6"/>
          <p:cNvSpPr txBox="1">
            <a:spLocks/>
          </p:cNvSpPr>
          <p:nvPr userDrawn="1"/>
        </p:nvSpPr>
        <p:spPr>
          <a:xfrm>
            <a:off x="95275" y="6400801"/>
            <a:ext cx="2132964" cy="365125"/>
          </a:xfrm>
          <a:prstGeom prst="rect">
            <a:avLst/>
          </a:prstGeom>
        </p:spPr>
        <p:txBody>
          <a:bodyPr vert="horz" lIns="0" tIns="0" rIns="0" bIns="0" rtlCol="0" anchor="b" anchorCtr="0"/>
          <a:lstStyle>
            <a:lvl1pPr algn="r">
              <a:defRPr sz="1200">
                <a:solidFill>
                  <a:schemeClr val="tx1">
                    <a:tint val="75000"/>
                  </a:schemeClr>
                </a:solidFill>
              </a:defRPr>
            </a:lvl1pPr>
          </a:lstStyle>
          <a:p>
            <a:pPr algn="l" defTabSz="914363" rtl="0">
              <a:defRPr/>
            </a:pPr>
            <a:fld id="{ACC6DABA-E178-49C8-B135-4378B6D3DD69}" type="slidenum">
              <a:rPr lang="en-US" sz="1400" kern="1200" smtClean="0">
                <a:solidFill>
                  <a:srgbClr val="FFFFFF">
                    <a:tint val="75000"/>
                  </a:srgbClr>
                </a:solidFill>
                <a:latin typeface="Calibri"/>
                <a:ea typeface="+mn-ea"/>
                <a:cs typeface="+mn-cs"/>
              </a:rPr>
              <a:pPr algn="l" defTabSz="914363" rtl="0">
                <a:defRPr/>
              </a:pPr>
              <a:t>‹#›</a:t>
            </a:fld>
            <a:endParaRPr lang="en-US" sz="1400" kern="1200" dirty="0">
              <a:solidFill>
                <a:srgbClr val="FFFFFF">
                  <a:tint val="75000"/>
                </a:srgbClr>
              </a:solidFill>
              <a:latin typeface="Calibri"/>
              <a:ea typeface="+mn-ea"/>
              <a:cs typeface="+mn-cs"/>
            </a:endParaRPr>
          </a:p>
        </p:txBody>
      </p:sp>
    </p:spTree>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ight background developer code">
    <p:spTree>
      <p:nvGrpSpPr>
        <p:cNvPr id="1" name=""/>
        <p:cNvGrpSpPr/>
        <p:nvPr/>
      </p:nvGrpSpPr>
      <p:grpSpPr>
        <a:xfrm>
          <a:off x="0" y="0"/>
          <a:ext cx="0" cy="0"/>
          <a:chOff x="0" y="0"/>
          <a:chExt cx="0" cy="0"/>
        </a:xfrm>
      </p:grpSpPr>
      <p:pic>
        <p:nvPicPr>
          <p:cNvPr id="8" name="Picture 7" descr="code slide background.png"/>
          <p:cNvPicPr>
            <a:picLocks noChangeAspect="1"/>
          </p:cNvPicPr>
          <p:nvPr userDrawn="1"/>
        </p:nvPicPr>
        <p:blipFill>
          <a:blip r:embed="rId2"/>
          <a:stretch>
            <a:fillRect/>
          </a:stretch>
        </p:blipFill>
        <p:spPr bwMode="white">
          <a:xfrm>
            <a:off x="0" y="414338"/>
            <a:ext cx="9144000" cy="6443662"/>
          </a:xfrm>
          <a:prstGeom prst="rect">
            <a:avLst/>
          </a:prstGeom>
        </p:spPr>
      </p:pic>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7" name="Text Placeholder 6"/>
          <p:cNvSpPr>
            <a:spLocks noGrp="1"/>
          </p:cNvSpPr>
          <p:nvPr>
            <p:ph type="body" sz="quarter" idx="10"/>
          </p:nvPr>
        </p:nvSpPr>
        <p:spPr>
          <a:xfrm>
            <a:off x="387055" y="1572364"/>
            <a:ext cx="8346073" cy="1698927"/>
          </a:xfrm>
        </p:spPr>
        <p:txBody>
          <a:bodyPr/>
          <a:lstStyle>
            <a:lvl1pPr marL="0" indent="0">
              <a:lnSpc>
                <a:spcPct val="80000"/>
              </a:lnSpc>
              <a:buFontTx/>
              <a:buNone/>
              <a:defRPr sz="2800" b="0">
                <a:solidFill>
                  <a:srgbClr val="000000"/>
                </a:solidFill>
                <a:latin typeface="Consolas" pitchFamily="49" charset="0"/>
                <a:cs typeface="Courier New" pitchFamily="49" charset="0"/>
              </a:defRPr>
            </a:lvl1pPr>
            <a:lvl2pPr marL="457200" indent="6350">
              <a:lnSpc>
                <a:spcPct val="80000"/>
              </a:lnSpc>
              <a:buFontTx/>
              <a:buNone/>
              <a:defRPr sz="2400" b="0">
                <a:solidFill>
                  <a:srgbClr val="000000"/>
                </a:solidFill>
                <a:latin typeface="Consolas" pitchFamily="49" charset="0"/>
                <a:cs typeface="Courier New" pitchFamily="49" charset="0"/>
              </a:defRPr>
            </a:lvl2pPr>
            <a:lvl3pPr marL="796925" indent="0">
              <a:lnSpc>
                <a:spcPct val="80000"/>
              </a:lnSpc>
              <a:buFontTx/>
              <a:buNone/>
              <a:defRPr sz="2000" b="0">
                <a:solidFill>
                  <a:srgbClr val="000000"/>
                </a:solidFill>
                <a:latin typeface="Consolas" pitchFamily="49" charset="0"/>
                <a:cs typeface="Courier New" pitchFamily="49" charset="0"/>
              </a:defRPr>
            </a:lvl3pPr>
            <a:lvl4pPr marL="1147763" indent="20638">
              <a:lnSpc>
                <a:spcPct val="80000"/>
              </a:lnSpc>
              <a:buFontTx/>
              <a:buNone/>
              <a:defRPr sz="2000" b="0">
                <a:solidFill>
                  <a:srgbClr val="000000"/>
                </a:solidFill>
                <a:latin typeface="Consolas" pitchFamily="49" charset="0"/>
                <a:cs typeface="Courier New" pitchFamily="49" charset="0"/>
              </a:defRPr>
            </a:lvl4pPr>
            <a:lvl5pPr marL="1489075" indent="0">
              <a:lnSpc>
                <a:spcPct val="80000"/>
              </a:lnSpc>
              <a:buFontTx/>
              <a:buNone/>
              <a:defRPr sz="2000" b="0">
                <a:solidFill>
                  <a:srgbClr val="000000"/>
                </a:solidFill>
                <a:latin typeface="Consolas" pitchFamily="49" charset="0"/>
                <a:cs typeface="Courier New"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Slide Number Placeholder 6"/>
          <p:cNvSpPr txBox="1">
            <a:spLocks/>
          </p:cNvSpPr>
          <p:nvPr userDrawn="1"/>
        </p:nvSpPr>
        <p:spPr>
          <a:xfrm>
            <a:off x="95275" y="6400801"/>
            <a:ext cx="2132964" cy="365125"/>
          </a:xfrm>
          <a:prstGeom prst="rect">
            <a:avLst/>
          </a:prstGeom>
        </p:spPr>
        <p:txBody>
          <a:bodyPr vert="horz" lIns="0" tIns="0" rIns="0" bIns="0" rtlCol="0" anchor="b" anchorCtr="0"/>
          <a:lstStyle>
            <a:lvl1pPr algn="r">
              <a:defRPr sz="1200">
                <a:solidFill>
                  <a:schemeClr val="tx1">
                    <a:tint val="75000"/>
                  </a:schemeClr>
                </a:solidFill>
              </a:defRPr>
            </a:lvl1pPr>
          </a:lstStyle>
          <a:p>
            <a:pPr algn="l" defTabSz="914363" rtl="0">
              <a:defRPr/>
            </a:pPr>
            <a:fld id="{ACC6DABA-E178-49C8-B135-4378B6D3DD69}" type="slidenum">
              <a:rPr lang="en-US" sz="1400" kern="1200" smtClean="0">
                <a:solidFill>
                  <a:srgbClr val="FFFFFF">
                    <a:tint val="75000"/>
                  </a:srgbClr>
                </a:solidFill>
                <a:latin typeface="Calibri"/>
                <a:ea typeface="+mn-ea"/>
                <a:cs typeface="+mn-cs"/>
              </a:rPr>
              <a:pPr algn="l" defTabSz="914363" rtl="0">
                <a:defRPr/>
              </a:pPr>
              <a:t>‹#›</a:t>
            </a:fld>
            <a:endParaRPr lang="en-US" sz="1400" kern="1200" dirty="0">
              <a:solidFill>
                <a:srgbClr val="FFFFFF">
                  <a:tint val="75000"/>
                </a:srgbClr>
              </a:solidFill>
              <a:latin typeface="Calibri"/>
              <a:ea typeface="+mn-ea"/>
              <a:cs typeface="+mn-cs"/>
            </a:endParaRPr>
          </a:p>
        </p:txBody>
      </p:sp>
    </p:spTree>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6"/>
          <p:cNvSpPr txBox="1">
            <a:spLocks/>
          </p:cNvSpPr>
          <p:nvPr userDrawn="1"/>
        </p:nvSpPr>
        <p:spPr>
          <a:xfrm>
            <a:off x="95275" y="6400801"/>
            <a:ext cx="2132964" cy="365125"/>
          </a:xfrm>
          <a:prstGeom prst="rect">
            <a:avLst/>
          </a:prstGeom>
        </p:spPr>
        <p:txBody>
          <a:bodyPr vert="horz" lIns="0" tIns="0" rIns="0" bIns="0" rtlCol="0" anchor="b" anchorCtr="0"/>
          <a:lstStyle>
            <a:lvl1pPr algn="r">
              <a:defRPr sz="1200">
                <a:solidFill>
                  <a:schemeClr val="tx1">
                    <a:tint val="75000"/>
                  </a:schemeClr>
                </a:solidFill>
              </a:defRPr>
            </a:lvl1pPr>
          </a:lstStyle>
          <a:p>
            <a:pPr algn="l" defTabSz="914363" rtl="0">
              <a:defRPr/>
            </a:pPr>
            <a:fld id="{ACC6DABA-E178-49C8-B135-4378B6D3DD69}" type="slidenum">
              <a:rPr lang="en-US" sz="1400" kern="1200" smtClean="0">
                <a:solidFill>
                  <a:srgbClr val="FFFFFF">
                    <a:tint val="75000"/>
                  </a:srgbClr>
                </a:solidFill>
                <a:latin typeface="Calibri"/>
                <a:ea typeface="+mn-ea"/>
                <a:cs typeface="+mn-cs"/>
              </a:rPr>
              <a:pPr algn="l" defTabSz="914363" rtl="0">
                <a:defRPr/>
              </a:pPr>
              <a:t>‹#›</a:t>
            </a:fld>
            <a:endParaRPr lang="en-US" sz="1400" kern="1200" dirty="0">
              <a:solidFill>
                <a:srgbClr val="FFFFFF">
                  <a:tint val="75000"/>
                </a:srgbClr>
              </a:solidFill>
              <a:latin typeface="Calibri"/>
              <a:ea typeface="+mn-ea"/>
              <a:cs typeface="+mn-cs"/>
            </a:endParaRPr>
          </a:p>
        </p:txBody>
      </p:sp>
    </p:spTree>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WALKIN - Prints in GRAYSCALE">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8">
            <a:lum/>
          </a:blip>
          <a:srcRect/>
          <a:stretch>
            <a:fillRect/>
          </a:stretch>
        </a:blipFill>
        <a:effectLst/>
      </p:bgPr>
    </p:bg>
    <p:spTree>
      <p:nvGrpSpPr>
        <p:cNvPr id="1" name=""/>
        <p:cNvGrpSpPr/>
        <p:nvPr/>
      </p:nvGrpSpPr>
      <p:grpSpPr>
        <a:xfrm>
          <a:off x="0" y="0"/>
          <a:ext cx="0" cy="0"/>
          <a:chOff x="0" y="0"/>
          <a:chExt cx="0" cy="0"/>
        </a:xfrm>
      </p:grpSpPr>
      <p:pic>
        <p:nvPicPr>
          <p:cNvPr id="5" name="Picture 4" descr="ContentForgroundBlue.png"/>
          <p:cNvPicPr>
            <a:picLocks noChangeAspect="1"/>
          </p:cNvPicPr>
          <p:nvPr userDrawn="1"/>
        </p:nvPicPr>
        <p:blipFill>
          <a:blip r:embed="rId19"/>
          <a:stretch>
            <a:fillRect/>
          </a:stretch>
        </p:blipFill>
        <p:spPr>
          <a:xfrm>
            <a:off x="0" y="0"/>
            <a:ext cx="9144000" cy="6858000"/>
          </a:xfrm>
          <a:prstGeom prst="rect">
            <a:avLst/>
          </a:prstGeom>
        </p:spPr>
      </p:pic>
      <p:sp>
        <p:nvSpPr>
          <p:cNvPr id="2" name="Title Placeholder 1"/>
          <p:cNvSpPr>
            <a:spLocks noGrp="1"/>
          </p:cNvSpPr>
          <p:nvPr>
            <p:ph type="title"/>
          </p:nvPr>
        </p:nvSpPr>
        <p:spPr>
          <a:xfrm>
            <a:off x="387054" y="228600"/>
            <a:ext cx="8375946"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7054" y="1420814"/>
            <a:ext cx="8375946" cy="2646878"/>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80" r:id="rId11"/>
    <p:sldLayoutId id="2147483770" r:id="rId12"/>
    <p:sldLayoutId id="2147483772" r:id="rId13"/>
    <p:sldLayoutId id="2147483773" r:id="rId14"/>
    <p:sldLayoutId id="2147483774" r:id="rId15"/>
    <p:sldLayoutId id="2147483775" r:id="rId16"/>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800" b="0" kern="1200" cap="none" spc="-100" baseline="0" dirty="0" smtClean="0">
          <a:ln w="3175">
            <a:noFill/>
          </a:ln>
          <a:solidFill>
            <a:schemeClr val="tx1"/>
          </a:solidFill>
          <a:effectLst/>
          <a:latin typeface="Calibri" pitchFamily="34" charset="0"/>
          <a:ea typeface="+mn-ea"/>
          <a:cs typeface="Arial" charset="0"/>
        </a:defRPr>
      </a:lvl1pPr>
    </p:titleStyle>
    <p:bodyStyle>
      <a:lvl1pPr marL="463550" indent="-463550" algn="l" defTabSz="914363" rtl="0" eaLnBrk="1" latinLnBrk="0" hangingPunct="1">
        <a:lnSpc>
          <a:spcPct val="100000"/>
        </a:lnSpc>
        <a:spcBef>
          <a:spcPts val="0"/>
        </a:spcBef>
        <a:spcAft>
          <a:spcPts val="1200"/>
        </a:spcAft>
        <a:buSzPct val="120000"/>
        <a:buFontTx/>
        <a:buBlip>
          <a:blip r:embed="rId20"/>
        </a:buBlip>
        <a:defRPr sz="3200" kern="1200">
          <a:solidFill>
            <a:schemeClr val="tx1"/>
          </a:solidFill>
          <a:latin typeface="Calibri" pitchFamily="34" charset="0"/>
          <a:ea typeface="+mn-ea"/>
          <a:cs typeface="+mn-cs"/>
        </a:defRPr>
      </a:lvl1pPr>
      <a:lvl2pPr marL="833438" indent="-369888" algn="l" defTabSz="914363" rtl="0" eaLnBrk="1" latinLnBrk="0" hangingPunct="1">
        <a:lnSpc>
          <a:spcPct val="100000"/>
        </a:lnSpc>
        <a:spcBef>
          <a:spcPts val="0"/>
        </a:spcBef>
        <a:spcAft>
          <a:spcPts val="1200"/>
        </a:spcAft>
        <a:buFontTx/>
        <a:buBlip>
          <a:blip r:embed="rId20"/>
        </a:buBlip>
        <a:defRPr sz="2800" kern="1200">
          <a:solidFill>
            <a:schemeClr val="tx1"/>
          </a:solidFill>
          <a:latin typeface="Calibri" pitchFamily="34" charset="0"/>
          <a:ea typeface="+mn-ea"/>
          <a:cs typeface="+mn-cs"/>
        </a:defRPr>
      </a:lvl2pPr>
      <a:lvl3pPr marL="1168400" indent="-346075" algn="l" defTabSz="914363" rtl="0" eaLnBrk="1" latinLnBrk="0" hangingPunct="1">
        <a:lnSpc>
          <a:spcPct val="100000"/>
        </a:lnSpc>
        <a:spcBef>
          <a:spcPts val="0"/>
        </a:spcBef>
        <a:spcAft>
          <a:spcPts val="1200"/>
        </a:spcAft>
        <a:buFontTx/>
        <a:buBlip>
          <a:blip r:embed="rId20"/>
        </a:buBlip>
        <a:defRPr sz="2400" kern="1200">
          <a:solidFill>
            <a:schemeClr val="tx1"/>
          </a:solidFill>
          <a:latin typeface="Calibri" pitchFamily="34" charset="0"/>
          <a:ea typeface="+mn-ea"/>
          <a:cs typeface="+mn-cs"/>
        </a:defRPr>
      </a:lvl3pPr>
      <a:lvl4pPr marL="1516063" indent="-347663" algn="l" defTabSz="914363" rtl="0" eaLnBrk="1" latinLnBrk="0" hangingPunct="1">
        <a:lnSpc>
          <a:spcPct val="100000"/>
        </a:lnSpc>
        <a:spcBef>
          <a:spcPts val="0"/>
        </a:spcBef>
        <a:spcAft>
          <a:spcPts val="1200"/>
        </a:spcAft>
        <a:buFontTx/>
        <a:buBlip>
          <a:blip r:embed="rId20"/>
        </a:buBlip>
        <a:defRPr sz="2400" kern="1200">
          <a:solidFill>
            <a:schemeClr val="tx1"/>
          </a:solidFill>
          <a:latin typeface="Calibri" pitchFamily="34" charset="0"/>
          <a:ea typeface="+mn-ea"/>
          <a:cs typeface="+mn-cs"/>
        </a:defRPr>
      </a:lvl4pPr>
      <a:lvl5pPr marL="1852613" indent="-325438" algn="l" defTabSz="914363" rtl="0" eaLnBrk="1" latinLnBrk="0" hangingPunct="1">
        <a:lnSpc>
          <a:spcPct val="100000"/>
        </a:lnSpc>
        <a:spcBef>
          <a:spcPts val="0"/>
        </a:spcBef>
        <a:spcAft>
          <a:spcPts val="1200"/>
        </a:spcAft>
        <a:buFontTx/>
        <a:buBlip>
          <a:blip r:embed="rId20"/>
        </a:buBlip>
        <a:defRPr sz="2400" kern="1200">
          <a:solidFill>
            <a:schemeClr val="tx1"/>
          </a:solidFill>
          <a:latin typeface="Calibri"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control" Target="../activeX/activeX1.xml"/><Relationship Id="rId1" Type="http://schemas.openxmlformats.org/officeDocument/2006/relationships/vmlDrawing" Target="../drawings/vmlDrawing1.vml"/><Relationship Id="rId5" Type="http://schemas.openxmlformats.org/officeDocument/2006/relationships/image" Target="../media/image9.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hyperlink" Target="http://www.microsoft.com/windows/windows-7/beta-download.aspx" TargetMode="External"/><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3.xml"/><Relationship Id="rId5" Type="http://schemas.openxmlformats.org/officeDocument/2006/relationships/image" Target="../media/image15.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3.xml"/><Relationship Id="rId5" Type="http://schemas.openxmlformats.org/officeDocument/2006/relationships/image" Target="../media/image21.pn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smtClean="0"/>
              <a:t>Tech</a:t>
            </a:r>
            <a:r>
              <a:rPr b="1" baseline="30000" smtClean="0"/>
              <a:t>.</a:t>
            </a:r>
            <a:r>
              <a:rPr smtClean="0"/>
              <a:t>Track</a:t>
            </a:r>
            <a:endParaRPr lang="en-US" dirty="0"/>
          </a:p>
        </p:txBody>
      </p:sp>
      <p:sp>
        <p:nvSpPr>
          <p:cNvPr id="3" name="Subtitle 2"/>
          <p:cNvSpPr>
            <a:spLocks noGrp="1"/>
          </p:cNvSpPr>
          <p:nvPr>
            <p:ph type="subTitle" idx="1"/>
          </p:nvPr>
        </p:nvSpPr>
        <p:spPr/>
        <p:txBody>
          <a:bodyPr/>
          <a:lstStyle/>
          <a:p>
            <a:r>
              <a:rPr lang="en-US" dirty="0" smtClean="0"/>
              <a:t>Remko Weijnen &amp; Arnout Boer</a:t>
            </a:r>
          </a:p>
          <a:p>
            <a:r>
              <a:rPr lang="en-US" dirty="0" smtClean="0"/>
              <a:t>Technical Consultants</a:t>
            </a:r>
            <a:endParaRPr lang="en-US" dirty="0"/>
          </a:p>
          <a:p>
            <a:r>
              <a:rPr lang="en-US" dirty="0" smtClean="0"/>
              <a:t>Improvement Management</a:t>
            </a:r>
          </a:p>
        </p:txBody>
      </p:sp>
      <p:pic>
        <p:nvPicPr>
          <p:cNvPr id="1026" name="Picture 2"/>
          <p:cNvPicPr>
            <a:picLocks noChangeAspect="1" noChangeArrowheads="1"/>
          </p:cNvPicPr>
          <p:nvPr/>
        </p:nvPicPr>
        <p:blipFill>
          <a:blip r:embed="rId5"/>
          <a:srcRect/>
          <a:stretch>
            <a:fillRect/>
          </a:stretch>
        </p:blipFill>
        <p:spPr bwMode="auto">
          <a:xfrm>
            <a:off x="4567238" y="3424238"/>
            <a:ext cx="9525" cy="9525"/>
          </a:xfrm>
          <a:prstGeom prst="rect">
            <a:avLst/>
          </a:prstGeom>
          <a:noFill/>
          <a:ln w="9525">
            <a:noFill/>
            <a:miter lim="800000"/>
            <a:headEnd/>
            <a:tailEnd/>
          </a:ln>
          <a:effectLst/>
        </p:spPr>
      </p:pic>
    </p:spTree>
    <p:controls>
      <p:control spid="3076" name="ShockwaveFlash1" r:id="rId2" imgW="9142857" imgH="1750991"/>
    </p:controls>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Network location </a:t>
            </a:r>
            <a:r>
              <a:rPr lang="en-GB" dirty="0" err="1" smtClean="0"/>
              <a:t>opgeven</a:t>
            </a:r>
            <a:endParaRPr lang="nl-NL" dirty="0"/>
          </a:p>
        </p:txBody>
      </p:sp>
      <p:sp>
        <p:nvSpPr>
          <p:cNvPr id="3" name="Content Placeholder 2"/>
          <p:cNvSpPr>
            <a:spLocks noGrp="1"/>
          </p:cNvSpPr>
          <p:nvPr>
            <p:ph idx="1"/>
          </p:nvPr>
        </p:nvSpPr>
        <p:spPr/>
        <p:txBody>
          <a:bodyPr/>
          <a:lstStyle/>
          <a:p>
            <a:endParaRPr lang="nl-NL" dirty="0"/>
          </a:p>
        </p:txBody>
      </p:sp>
      <p:pic>
        <p:nvPicPr>
          <p:cNvPr id="8194" name="Picture 2"/>
          <p:cNvPicPr>
            <a:picLocks noChangeAspect="1" noChangeArrowheads="1"/>
          </p:cNvPicPr>
          <p:nvPr/>
        </p:nvPicPr>
        <p:blipFill>
          <a:blip r:embed="rId2"/>
          <a:srcRect/>
          <a:stretch>
            <a:fillRect/>
          </a:stretch>
        </p:blipFill>
        <p:spPr bwMode="auto">
          <a:xfrm>
            <a:off x="383794" y="1417320"/>
            <a:ext cx="3502406" cy="2626805"/>
          </a:xfrm>
          <a:prstGeom prst="rect">
            <a:avLst/>
          </a:prstGeom>
          <a:noFill/>
          <a:ln w="9525">
            <a:noFill/>
            <a:miter lim="800000"/>
            <a:headEnd/>
            <a:tailEnd/>
          </a:ln>
        </p:spPr>
      </p:pic>
      <p:pic>
        <p:nvPicPr>
          <p:cNvPr id="8195" name="Picture 3"/>
          <p:cNvPicPr>
            <a:picLocks noChangeAspect="1" noChangeArrowheads="1"/>
          </p:cNvPicPr>
          <p:nvPr/>
        </p:nvPicPr>
        <p:blipFill>
          <a:blip r:embed="rId3"/>
          <a:srcRect/>
          <a:stretch>
            <a:fillRect/>
          </a:stretch>
        </p:blipFill>
        <p:spPr bwMode="auto">
          <a:xfrm>
            <a:off x="5248656" y="1417320"/>
            <a:ext cx="3530346" cy="264776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t>Nieuw</a:t>
            </a:r>
            <a:r>
              <a:rPr lang="en-GB" dirty="0" smtClean="0"/>
              <a:t>: </a:t>
            </a:r>
            <a:r>
              <a:rPr lang="en-GB" dirty="0" err="1" smtClean="0"/>
              <a:t>Homegroups</a:t>
            </a:r>
            <a:endParaRPr lang="nl-NL" dirty="0"/>
          </a:p>
        </p:txBody>
      </p:sp>
      <p:sp>
        <p:nvSpPr>
          <p:cNvPr id="3" name="Content Placeholder 2"/>
          <p:cNvSpPr>
            <a:spLocks noGrp="1"/>
          </p:cNvSpPr>
          <p:nvPr>
            <p:ph idx="1"/>
          </p:nvPr>
        </p:nvSpPr>
        <p:spPr/>
        <p:txBody>
          <a:bodyPr/>
          <a:lstStyle/>
          <a:p>
            <a:endParaRPr lang="nl-NL"/>
          </a:p>
        </p:txBody>
      </p:sp>
      <p:pic>
        <p:nvPicPr>
          <p:cNvPr id="9218" name="Picture 2"/>
          <p:cNvPicPr>
            <a:picLocks noChangeAspect="1" noChangeArrowheads="1"/>
          </p:cNvPicPr>
          <p:nvPr/>
        </p:nvPicPr>
        <p:blipFill>
          <a:blip r:embed="rId2"/>
          <a:srcRect/>
          <a:stretch>
            <a:fillRect/>
          </a:stretch>
        </p:blipFill>
        <p:spPr bwMode="auto">
          <a:xfrm>
            <a:off x="1114806" y="1199007"/>
            <a:ext cx="6941058" cy="5205794"/>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t>HomeGroups</a:t>
            </a:r>
            <a:endParaRPr lang="nl-NL" dirty="0"/>
          </a:p>
        </p:txBody>
      </p:sp>
      <p:sp>
        <p:nvSpPr>
          <p:cNvPr id="3" name="Content Placeholder 2"/>
          <p:cNvSpPr>
            <a:spLocks noGrp="1"/>
          </p:cNvSpPr>
          <p:nvPr>
            <p:ph idx="1"/>
          </p:nvPr>
        </p:nvSpPr>
        <p:spPr/>
        <p:txBody>
          <a:bodyPr/>
          <a:lstStyle/>
          <a:p>
            <a:endParaRPr lang="nl-NL"/>
          </a:p>
        </p:txBody>
      </p:sp>
      <p:pic>
        <p:nvPicPr>
          <p:cNvPr id="29698" name="Picture 2"/>
          <p:cNvPicPr>
            <a:picLocks noChangeAspect="1" noChangeArrowheads="1"/>
          </p:cNvPicPr>
          <p:nvPr/>
        </p:nvPicPr>
        <p:blipFill>
          <a:blip r:embed="rId2"/>
          <a:srcRect/>
          <a:stretch>
            <a:fillRect/>
          </a:stretch>
        </p:blipFill>
        <p:spPr bwMode="auto">
          <a:xfrm>
            <a:off x="389624" y="1407513"/>
            <a:ext cx="4048125" cy="2790825"/>
          </a:xfrm>
          <a:prstGeom prst="rect">
            <a:avLst/>
          </a:prstGeom>
          <a:noFill/>
          <a:ln w="9525">
            <a:noFill/>
            <a:miter lim="800000"/>
            <a:headEnd/>
            <a:tailEnd/>
          </a:ln>
          <a:effectLst/>
        </p:spPr>
      </p:pic>
      <p:pic>
        <p:nvPicPr>
          <p:cNvPr id="29699" name="Picture 3"/>
          <p:cNvPicPr>
            <a:picLocks noChangeAspect="1" noChangeArrowheads="1"/>
          </p:cNvPicPr>
          <p:nvPr/>
        </p:nvPicPr>
        <p:blipFill>
          <a:blip r:embed="rId3"/>
          <a:srcRect/>
          <a:stretch>
            <a:fillRect/>
          </a:stretch>
        </p:blipFill>
        <p:spPr bwMode="auto">
          <a:xfrm>
            <a:off x="4539864" y="2496064"/>
            <a:ext cx="3319033" cy="3632149"/>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 name="Title 1"/>
          <p:cNvSpPr>
            <a:spLocks noGrp="1"/>
          </p:cNvSpPr>
          <p:nvPr>
            <p:ph type="title"/>
          </p:nvPr>
        </p:nvSpPr>
        <p:spPr/>
        <p:txBody>
          <a:bodyPr/>
          <a:lstStyle/>
          <a:p>
            <a:pPr algn="ctr"/>
            <a:r>
              <a:rPr lang="en-GB" dirty="0" smtClean="0"/>
              <a:t>De Windows 7 Desktop</a:t>
            </a:r>
            <a:endParaRPr lang="nl-NL" dirty="0"/>
          </a:p>
        </p:txBody>
      </p:sp>
      <p:sp>
        <p:nvSpPr>
          <p:cNvPr id="3" name="Content Placeholder 2"/>
          <p:cNvSpPr>
            <a:spLocks noGrp="1"/>
          </p:cNvSpPr>
          <p:nvPr>
            <p:ph idx="1"/>
          </p:nvPr>
        </p:nvSpPr>
        <p:spPr>
          <a:xfrm>
            <a:off x="430427" y="1956572"/>
            <a:ext cx="8382000" cy="443198"/>
          </a:xfrm>
        </p:spPr>
        <p:txBody>
          <a:bodyPr/>
          <a:lstStyle/>
          <a:p>
            <a:r>
              <a:rPr lang="en-GB" dirty="0" smtClean="0"/>
              <a:t>Aquarium </a:t>
            </a:r>
            <a:r>
              <a:rPr lang="en-GB" dirty="0" err="1" smtClean="0"/>
              <a:t>ipv</a:t>
            </a:r>
            <a:r>
              <a:rPr lang="en-GB" dirty="0" smtClean="0"/>
              <a:t> </a:t>
            </a:r>
            <a:r>
              <a:rPr lang="en-GB" dirty="0" err="1" smtClean="0"/>
              <a:t>Dreamscene</a:t>
            </a:r>
            <a:r>
              <a:rPr lang="en-GB" dirty="0" smtClean="0"/>
              <a:t> of </a:t>
            </a:r>
            <a:r>
              <a:rPr lang="en-GB" dirty="0" err="1" smtClean="0"/>
              <a:t>Teletubbies</a:t>
            </a:r>
            <a:endParaRPr lang="en-GB" dirty="0" smtClean="0"/>
          </a:p>
        </p:txBody>
      </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Taskbar</a:t>
            </a:r>
            <a:endParaRPr lang="nl-NL" dirty="0"/>
          </a:p>
        </p:txBody>
      </p:sp>
      <p:pic>
        <p:nvPicPr>
          <p:cNvPr id="11267" name="Picture 3"/>
          <p:cNvPicPr>
            <a:picLocks noChangeAspect="1" noChangeArrowheads="1"/>
          </p:cNvPicPr>
          <p:nvPr/>
        </p:nvPicPr>
        <p:blipFill>
          <a:blip r:embed="rId2"/>
          <a:srcRect/>
          <a:stretch>
            <a:fillRect/>
          </a:stretch>
        </p:blipFill>
        <p:spPr bwMode="auto">
          <a:xfrm>
            <a:off x="379244" y="4476825"/>
            <a:ext cx="8387705" cy="1562100"/>
          </a:xfrm>
          <a:prstGeom prst="rect">
            <a:avLst/>
          </a:prstGeom>
          <a:noFill/>
          <a:ln w="9525">
            <a:noFill/>
            <a:miter lim="800000"/>
            <a:headEnd/>
            <a:tailEnd/>
          </a:ln>
          <a:effectLst/>
        </p:spPr>
      </p:pic>
      <p:sp>
        <p:nvSpPr>
          <p:cNvPr id="5" name="Content Placeholder 4"/>
          <p:cNvSpPr>
            <a:spLocks noGrp="1"/>
          </p:cNvSpPr>
          <p:nvPr>
            <p:ph idx="1"/>
          </p:nvPr>
        </p:nvSpPr>
        <p:spPr>
          <a:xfrm>
            <a:off x="381000" y="1412875"/>
            <a:ext cx="8382000" cy="1040285"/>
          </a:xfrm>
        </p:spPr>
        <p:txBody>
          <a:bodyPr/>
          <a:lstStyle/>
          <a:p>
            <a:r>
              <a:rPr lang="en-GB" dirty="0" smtClean="0"/>
              <a:t>Buttons op Taskbar </a:t>
            </a:r>
            <a:r>
              <a:rPr lang="en-GB" dirty="0" err="1" smtClean="0"/>
              <a:t>zijn</a:t>
            </a:r>
            <a:r>
              <a:rPr lang="en-GB" dirty="0" smtClean="0"/>
              <a:t> </a:t>
            </a:r>
            <a:r>
              <a:rPr lang="en-GB" dirty="0" err="1" smtClean="0"/>
              <a:t>zowel</a:t>
            </a:r>
            <a:r>
              <a:rPr lang="en-GB" dirty="0" smtClean="0"/>
              <a:t> Quick Launch </a:t>
            </a:r>
            <a:r>
              <a:rPr lang="en-GB" dirty="0" err="1" smtClean="0"/>
              <a:t>als</a:t>
            </a:r>
            <a:endParaRPr lang="en-GB" dirty="0" smtClean="0"/>
          </a:p>
          <a:p>
            <a:r>
              <a:rPr lang="en-GB" dirty="0" smtClean="0"/>
              <a:t>Application Windows.</a:t>
            </a:r>
            <a:endParaRPr lang="nl-NL" dirty="0"/>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Pin to taskbar</a:t>
            </a:r>
            <a:endParaRPr lang="nl-NL" dirty="0"/>
          </a:p>
        </p:txBody>
      </p:sp>
      <p:sp>
        <p:nvSpPr>
          <p:cNvPr id="3" name="Content Placeholder 2"/>
          <p:cNvSpPr>
            <a:spLocks noGrp="1"/>
          </p:cNvSpPr>
          <p:nvPr>
            <p:ph idx="1"/>
          </p:nvPr>
        </p:nvSpPr>
        <p:spPr>
          <a:xfrm>
            <a:off x="381000" y="1412875"/>
            <a:ext cx="8382000" cy="443198"/>
          </a:xfrm>
        </p:spPr>
        <p:txBody>
          <a:bodyPr/>
          <a:lstStyle/>
          <a:p>
            <a:r>
              <a:rPr lang="en-GB" dirty="0" smtClean="0"/>
              <a:t>“</a:t>
            </a:r>
            <a:r>
              <a:rPr lang="en-GB" dirty="0" err="1" smtClean="0"/>
              <a:t>QuickLaunch</a:t>
            </a:r>
            <a:r>
              <a:rPr lang="en-GB" dirty="0" smtClean="0"/>
              <a:t>”</a:t>
            </a:r>
            <a:endParaRPr lang="nl-NL" dirty="0"/>
          </a:p>
        </p:txBody>
      </p:sp>
      <p:pic>
        <p:nvPicPr>
          <p:cNvPr id="4" name="Picture 2"/>
          <p:cNvPicPr>
            <a:picLocks noChangeAspect="1" noChangeArrowheads="1"/>
          </p:cNvPicPr>
          <p:nvPr/>
        </p:nvPicPr>
        <p:blipFill>
          <a:blip r:embed="rId2"/>
          <a:srcRect/>
          <a:stretch>
            <a:fillRect/>
          </a:stretch>
        </p:blipFill>
        <p:spPr bwMode="auto">
          <a:xfrm>
            <a:off x="381000" y="4945194"/>
            <a:ext cx="8382000" cy="1275700"/>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7054" y="228600"/>
            <a:ext cx="8375946" cy="664797"/>
          </a:xfrm>
        </p:spPr>
        <p:txBody>
          <a:bodyPr/>
          <a:lstStyle/>
          <a:p>
            <a:r>
              <a:rPr lang="en-GB" dirty="0" smtClean="0"/>
              <a:t>Paint en </a:t>
            </a:r>
            <a:r>
              <a:rPr lang="en-GB" dirty="0" err="1" smtClean="0"/>
              <a:t>Wordpad</a:t>
            </a:r>
            <a:r>
              <a:rPr lang="en-GB" dirty="0" smtClean="0"/>
              <a:t> </a:t>
            </a:r>
            <a:r>
              <a:rPr lang="en-GB" dirty="0" err="1" smtClean="0"/>
              <a:t>hebben</a:t>
            </a:r>
            <a:r>
              <a:rPr lang="en-GB" dirty="0" smtClean="0"/>
              <a:t> Ribbons</a:t>
            </a:r>
            <a:endParaRPr lang="nl-NL" dirty="0"/>
          </a:p>
        </p:txBody>
      </p:sp>
      <p:pic>
        <p:nvPicPr>
          <p:cNvPr id="26628" name="Picture 4"/>
          <p:cNvPicPr>
            <a:picLocks noGrp="1" noChangeAspect="1" noChangeArrowheads="1"/>
          </p:cNvPicPr>
          <p:nvPr>
            <p:ph idx="1"/>
          </p:nvPr>
        </p:nvPicPr>
        <p:blipFill>
          <a:blip r:embed="rId2"/>
          <a:srcRect/>
          <a:stretch>
            <a:fillRect/>
          </a:stretch>
        </p:blipFill>
        <p:spPr bwMode="auto">
          <a:xfrm>
            <a:off x="387865" y="1041235"/>
            <a:ext cx="5889625" cy="4033780"/>
          </a:xfrm>
          <a:prstGeom prst="rect">
            <a:avLst/>
          </a:prstGeom>
          <a:noFill/>
          <a:ln w="9525">
            <a:noFill/>
            <a:miter lim="800000"/>
            <a:headEnd/>
            <a:tailEnd/>
          </a:ln>
          <a:effectLst/>
        </p:spPr>
      </p:pic>
      <p:pic>
        <p:nvPicPr>
          <p:cNvPr id="26631" name="Picture 7"/>
          <p:cNvPicPr>
            <a:picLocks noChangeAspect="1" noChangeArrowheads="1"/>
          </p:cNvPicPr>
          <p:nvPr/>
        </p:nvPicPr>
        <p:blipFill>
          <a:blip r:embed="rId3"/>
          <a:srcRect/>
          <a:stretch>
            <a:fillRect/>
          </a:stretch>
        </p:blipFill>
        <p:spPr bwMode="auto">
          <a:xfrm>
            <a:off x="2298356" y="1849005"/>
            <a:ext cx="5734049" cy="4054050"/>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Feedback</a:t>
            </a:r>
            <a:endParaRPr lang="nl-NL" dirty="0"/>
          </a:p>
        </p:txBody>
      </p:sp>
      <p:sp>
        <p:nvSpPr>
          <p:cNvPr id="3" name="Content Placeholder 2"/>
          <p:cNvSpPr>
            <a:spLocks noGrp="1"/>
          </p:cNvSpPr>
          <p:nvPr>
            <p:ph idx="1"/>
          </p:nvPr>
        </p:nvSpPr>
        <p:spPr/>
        <p:txBody>
          <a:bodyPr/>
          <a:lstStyle/>
          <a:p>
            <a:endParaRPr lang="nl-NL" dirty="0"/>
          </a:p>
        </p:txBody>
      </p:sp>
      <p:pic>
        <p:nvPicPr>
          <p:cNvPr id="27650" name="Picture 2"/>
          <p:cNvPicPr>
            <a:picLocks noChangeAspect="1" noChangeArrowheads="1"/>
          </p:cNvPicPr>
          <p:nvPr/>
        </p:nvPicPr>
        <p:blipFill>
          <a:blip r:embed="rId2"/>
          <a:srcRect/>
          <a:stretch>
            <a:fillRect/>
          </a:stretch>
        </p:blipFill>
        <p:spPr bwMode="auto">
          <a:xfrm>
            <a:off x="344318" y="1384601"/>
            <a:ext cx="5702256" cy="4470633"/>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Internet Explorer 8</a:t>
            </a:r>
            <a:endParaRPr lang="nl-NL" dirty="0"/>
          </a:p>
        </p:txBody>
      </p:sp>
      <p:pic>
        <p:nvPicPr>
          <p:cNvPr id="28674" name="Picture 2"/>
          <p:cNvPicPr>
            <a:picLocks noGrp="1" noChangeAspect="1" noChangeArrowheads="1"/>
          </p:cNvPicPr>
          <p:nvPr>
            <p:ph idx="1"/>
          </p:nvPr>
        </p:nvPicPr>
        <p:blipFill>
          <a:blip r:embed="rId2"/>
          <a:srcRect/>
          <a:stretch>
            <a:fillRect/>
          </a:stretch>
        </p:blipFill>
        <p:spPr bwMode="auto">
          <a:xfrm>
            <a:off x="385338" y="1099837"/>
            <a:ext cx="2969304" cy="2211388"/>
          </a:xfrm>
          <a:prstGeom prst="rect">
            <a:avLst/>
          </a:prstGeom>
          <a:noFill/>
          <a:ln w="9525">
            <a:noFill/>
            <a:miter lim="800000"/>
            <a:headEnd/>
            <a:tailEnd/>
          </a:ln>
          <a:effectLst/>
        </p:spPr>
      </p:pic>
      <p:pic>
        <p:nvPicPr>
          <p:cNvPr id="28675" name="Picture 3"/>
          <p:cNvPicPr>
            <a:picLocks noChangeAspect="1" noChangeArrowheads="1"/>
          </p:cNvPicPr>
          <p:nvPr/>
        </p:nvPicPr>
        <p:blipFill>
          <a:blip r:embed="rId3"/>
          <a:srcRect/>
          <a:stretch>
            <a:fillRect/>
          </a:stretch>
        </p:blipFill>
        <p:spPr bwMode="auto">
          <a:xfrm>
            <a:off x="1655806" y="2067371"/>
            <a:ext cx="2963177" cy="3360591"/>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Notification Area cleanup...</a:t>
            </a:r>
            <a:endParaRPr lang="nl-NL" dirty="0"/>
          </a:p>
        </p:txBody>
      </p:sp>
      <p:sp>
        <p:nvSpPr>
          <p:cNvPr id="3" name="Content Placeholder 2"/>
          <p:cNvSpPr>
            <a:spLocks noGrp="1"/>
          </p:cNvSpPr>
          <p:nvPr>
            <p:ph idx="1"/>
          </p:nvPr>
        </p:nvSpPr>
        <p:spPr/>
        <p:txBody>
          <a:bodyPr/>
          <a:lstStyle/>
          <a:p>
            <a:endParaRPr lang="nl-NL"/>
          </a:p>
        </p:txBody>
      </p:sp>
      <p:pic>
        <p:nvPicPr>
          <p:cNvPr id="12290" name="Picture 2"/>
          <p:cNvPicPr>
            <a:picLocks noChangeAspect="1" noChangeArrowheads="1"/>
          </p:cNvPicPr>
          <p:nvPr/>
        </p:nvPicPr>
        <p:blipFill>
          <a:blip r:embed="rId2"/>
          <a:srcRect/>
          <a:stretch>
            <a:fillRect/>
          </a:stretch>
        </p:blipFill>
        <p:spPr bwMode="auto">
          <a:xfrm>
            <a:off x="1017373" y="1016344"/>
            <a:ext cx="7055708" cy="5291781"/>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7054" y="228600"/>
            <a:ext cx="8375946" cy="1163395"/>
          </a:xfrm>
        </p:spPr>
        <p:txBody>
          <a:bodyPr/>
          <a:lstStyle/>
          <a:p>
            <a:r>
              <a:rPr lang="en-US" dirty="0" smtClean="0"/>
              <a:t>Agenda</a:t>
            </a:r>
            <a:br>
              <a:rPr lang="en-US" dirty="0" smtClean="0"/>
            </a:br>
            <a:r>
              <a:rPr lang="en-US" sz="3600" dirty="0" err="1" smtClean="0">
                <a:solidFill>
                  <a:schemeClr val="accent1"/>
                </a:solidFill>
              </a:rPr>
              <a:t>Onderwerpen</a:t>
            </a:r>
            <a:endParaRPr lang="en-US" dirty="0">
              <a:solidFill>
                <a:schemeClr val="accent1"/>
              </a:solidFill>
            </a:endParaRPr>
          </a:p>
        </p:txBody>
      </p:sp>
      <p:sp>
        <p:nvSpPr>
          <p:cNvPr id="3" name="Text Placeholder 2"/>
          <p:cNvSpPr>
            <a:spLocks noGrp="1"/>
          </p:cNvSpPr>
          <p:nvPr>
            <p:ph idx="1"/>
          </p:nvPr>
        </p:nvSpPr>
        <p:spPr>
          <a:xfrm>
            <a:off x="381000" y="1651633"/>
            <a:ext cx="8382000" cy="1791260"/>
          </a:xfrm>
        </p:spPr>
        <p:txBody>
          <a:bodyPr/>
          <a:lstStyle/>
          <a:p>
            <a:r>
              <a:rPr lang="en-US" sz="2400" dirty="0" smtClean="0"/>
              <a:t>Preview Windows 7 Beta</a:t>
            </a:r>
          </a:p>
          <a:p>
            <a:r>
              <a:rPr lang="en-US" sz="2400" dirty="0" smtClean="0"/>
              <a:t>Application Compatibility - </a:t>
            </a:r>
            <a:r>
              <a:rPr lang="en-US" sz="2400" dirty="0" err="1" smtClean="0"/>
              <a:t>Theorie</a:t>
            </a:r>
            <a:endParaRPr lang="en-US" sz="2400" dirty="0" smtClean="0"/>
          </a:p>
          <a:p>
            <a:r>
              <a:rPr lang="en-US" sz="2400" dirty="0" smtClean="0"/>
              <a:t>Application Compatibility – Hands on Lab</a:t>
            </a:r>
          </a:p>
          <a:p>
            <a:endParaRPr lang="en-US" sz="2400" dirty="0" smtClean="0"/>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t>Snelheid</a:t>
            </a:r>
            <a:endParaRPr lang="nl-NL" dirty="0"/>
          </a:p>
        </p:txBody>
      </p:sp>
      <p:sp>
        <p:nvSpPr>
          <p:cNvPr id="3" name="Content Placeholder 2"/>
          <p:cNvSpPr>
            <a:spLocks noGrp="1"/>
          </p:cNvSpPr>
          <p:nvPr>
            <p:ph idx="1"/>
          </p:nvPr>
        </p:nvSpPr>
        <p:spPr>
          <a:xfrm>
            <a:off x="381000" y="1412875"/>
            <a:ext cx="8382000" cy="3120854"/>
          </a:xfrm>
        </p:spPr>
        <p:txBody>
          <a:bodyPr/>
          <a:lstStyle/>
          <a:p>
            <a:r>
              <a:rPr lang="en-GB" dirty="0" err="1" smtClean="0"/>
              <a:t>Sneller</a:t>
            </a:r>
            <a:r>
              <a:rPr lang="en-GB" dirty="0" smtClean="0"/>
              <a:t> </a:t>
            </a:r>
            <a:r>
              <a:rPr lang="en-GB" dirty="0" err="1" smtClean="0"/>
              <a:t>dan</a:t>
            </a:r>
            <a:r>
              <a:rPr lang="en-GB" dirty="0" smtClean="0"/>
              <a:t> Vista</a:t>
            </a:r>
          </a:p>
          <a:p>
            <a:r>
              <a:rPr lang="en-GB" dirty="0" smtClean="0"/>
              <a:t>Minder </a:t>
            </a:r>
            <a:r>
              <a:rPr lang="en-GB" dirty="0" err="1" smtClean="0"/>
              <a:t>agressief</a:t>
            </a:r>
            <a:r>
              <a:rPr lang="en-GB" dirty="0" smtClean="0"/>
              <a:t> </a:t>
            </a:r>
            <a:r>
              <a:rPr lang="en-GB" dirty="0" err="1" smtClean="0"/>
              <a:t>geheugen</a:t>
            </a:r>
            <a:r>
              <a:rPr lang="en-GB" dirty="0" smtClean="0"/>
              <a:t> </a:t>
            </a:r>
            <a:r>
              <a:rPr lang="en-GB" dirty="0" err="1" smtClean="0"/>
              <a:t>gebruik</a:t>
            </a:r>
            <a:r>
              <a:rPr lang="en-GB" dirty="0" smtClean="0"/>
              <a:t> </a:t>
            </a:r>
            <a:r>
              <a:rPr lang="en-GB" dirty="0" err="1" smtClean="0"/>
              <a:t>tov</a:t>
            </a:r>
            <a:r>
              <a:rPr lang="en-GB" dirty="0" smtClean="0"/>
              <a:t> Vista (caching)</a:t>
            </a:r>
          </a:p>
          <a:p>
            <a:r>
              <a:rPr lang="en-GB" dirty="0" err="1" smtClean="0"/>
              <a:t>Startup</a:t>
            </a:r>
            <a:r>
              <a:rPr lang="en-GB" dirty="0" smtClean="0"/>
              <a:t>, Hibernate en Resume </a:t>
            </a:r>
            <a:r>
              <a:rPr lang="en-GB" dirty="0" err="1" smtClean="0"/>
              <a:t>sneller</a:t>
            </a:r>
            <a:endParaRPr lang="en-GB" dirty="0" smtClean="0"/>
          </a:p>
          <a:p>
            <a:r>
              <a:rPr lang="en-GB" dirty="0" smtClean="0"/>
              <a:t>Beta </a:t>
            </a:r>
            <a:r>
              <a:rPr lang="en-GB" dirty="0" err="1" smtClean="0"/>
              <a:t>voelt</a:t>
            </a:r>
            <a:r>
              <a:rPr lang="en-GB" dirty="0" smtClean="0"/>
              <a:t> </a:t>
            </a:r>
            <a:r>
              <a:rPr lang="en-GB" dirty="0" err="1" smtClean="0"/>
              <a:t>zelfs</a:t>
            </a:r>
            <a:r>
              <a:rPr lang="en-GB" dirty="0" smtClean="0"/>
              <a:t> </a:t>
            </a:r>
            <a:r>
              <a:rPr lang="en-GB" dirty="0" err="1" smtClean="0"/>
              <a:t>onder</a:t>
            </a:r>
            <a:r>
              <a:rPr lang="en-GB" dirty="0" smtClean="0"/>
              <a:t> </a:t>
            </a:r>
            <a:r>
              <a:rPr lang="en-GB" dirty="0" err="1" smtClean="0"/>
              <a:t>VMWare</a:t>
            </a:r>
            <a:r>
              <a:rPr lang="en-GB" dirty="0" smtClean="0"/>
              <a:t> </a:t>
            </a:r>
            <a:r>
              <a:rPr lang="en-GB" dirty="0" err="1" smtClean="0"/>
              <a:t>als</a:t>
            </a:r>
            <a:r>
              <a:rPr lang="en-GB" dirty="0" smtClean="0"/>
              <a:t> </a:t>
            </a:r>
            <a:r>
              <a:rPr lang="en-GB" dirty="0" err="1" smtClean="0"/>
              <a:t>snel</a:t>
            </a:r>
            <a:r>
              <a:rPr lang="en-GB" dirty="0" smtClean="0"/>
              <a:t> </a:t>
            </a:r>
            <a:r>
              <a:rPr lang="en-GB" dirty="0" err="1" smtClean="0"/>
              <a:t>aan</a:t>
            </a:r>
            <a:r>
              <a:rPr lang="en-GB" dirty="0" smtClean="0"/>
              <a:t> (</a:t>
            </a:r>
            <a:r>
              <a:rPr lang="en-GB" dirty="0" err="1" smtClean="0"/>
              <a:t>opmerkelijk</a:t>
            </a:r>
            <a:r>
              <a:rPr lang="en-GB" dirty="0" smtClean="0"/>
              <a:t> </a:t>
            </a:r>
            <a:r>
              <a:rPr lang="en-GB" dirty="0" err="1" smtClean="0"/>
              <a:t>vanwege</a:t>
            </a:r>
            <a:r>
              <a:rPr lang="en-GB" dirty="0" smtClean="0"/>
              <a:t> debug build)</a:t>
            </a:r>
            <a:endParaRPr lang="nl-NL" dirty="0"/>
          </a:p>
        </p:txBody>
      </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Compatibility</a:t>
            </a:r>
            <a:endParaRPr lang="nl-NL" dirty="0"/>
          </a:p>
        </p:txBody>
      </p:sp>
      <p:sp>
        <p:nvSpPr>
          <p:cNvPr id="3" name="Content Placeholder 2"/>
          <p:cNvSpPr>
            <a:spLocks noGrp="1"/>
          </p:cNvSpPr>
          <p:nvPr>
            <p:ph idx="1"/>
          </p:nvPr>
        </p:nvSpPr>
        <p:spPr>
          <a:xfrm>
            <a:off x="381000" y="1412875"/>
            <a:ext cx="8382000" cy="1926681"/>
          </a:xfrm>
        </p:spPr>
        <p:txBody>
          <a:bodyPr/>
          <a:lstStyle/>
          <a:p>
            <a:r>
              <a:rPr lang="en-GB" dirty="0" smtClean="0"/>
              <a:t>Hardware die </a:t>
            </a:r>
            <a:r>
              <a:rPr lang="en-GB" dirty="0" err="1" smtClean="0"/>
              <a:t>geschikt</a:t>
            </a:r>
            <a:r>
              <a:rPr lang="en-GB" dirty="0" smtClean="0"/>
              <a:t> is </a:t>
            </a:r>
            <a:r>
              <a:rPr lang="en-GB" dirty="0" err="1" smtClean="0"/>
              <a:t>voor</a:t>
            </a:r>
            <a:r>
              <a:rPr lang="en-GB" dirty="0" smtClean="0"/>
              <a:t> Vista </a:t>
            </a:r>
            <a:r>
              <a:rPr lang="en-GB" dirty="0" err="1" smtClean="0"/>
              <a:t>werkt</a:t>
            </a:r>
            <a:r>
              <a:rPr lang="en-GB" dirty="0" smtClean="0"/>
              <a:t> op Windows 7 (</a:t>
            </a:r>
            <a:r>
              <a:rPr lang="en-GB" dirty="0" err="1" smtClean="0"/>
              <a:t>zegt</a:t>
            </a:r>
            <a:r>
              <a:rPr lang="en-GB" dirty="0" smtClean="0"/>
              <a:t> Microsoft...)</a:t>
            </a:r>
          </a:p>
          <a:p>
            <a:r>
              <a:rPr lang="en-GB" dirty="0" err="1" smtClean="0"/>
              <a:t>Als</a:t>
            </a:r>
            <a:r>
              <a:rPr lang="en-GB" dirty="0" smtClean="0"/>
              <a:t> het op Vista </a:t>
            </a:r>
            <a:r>
              <a:rPr lang="en-GB" dirty="0" err="1" smtClean="0"/>
              <a:t>werkt</a:t>
            </a:r>
            <a:r>
              <a:rPr lang="en-GB" dirty="0" smtClean="0"/>
              <a:t> </a:t>
            </a:r>
            <a:r>
              <a:rPr lang="en-GB" dirty="0" err="1" smtClean="0"/>
              <a:t>dan</a:t>
            </a:r>
            <a:r>
              <a:rPr lang="en-GB" dirty="0" smtClean="0"/>
              <a:t> </a:t>
            </a:r>
            <a:r>
              <a:rPr lang="en-GB" dirty="0" err="1" smtClean="0"/>
              <a:t>werkt</a:t>
            </a:r>
            <a:r>
              <a:rPr lang="en-GB" dirty="0" smtClean="0"/>
              <a:t> het </a:t>
            </a:r>
            <a:r>
              <a:rPr lang="en-GB" dirty="0" err="1" smtClean="0"/>
              <a:t>ook</a:t>
            </a:r>
            <a:r>
              <a:rPr lang="en-GB" dirty="0" smtClean="0"/>
              <a:t> op Windows 7</a:t>
            </a:r>
          </a:p>
        </p:txBody>
      </p:sp>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Of </a:t>
            </a:r>
            <a:r>
              <a:rPr lang="en-GB" dirty="0" err="1" smtClean="0"/>
              <a:t>niet</a:t>
            </a:r>
            <a:r>
              <a:rPr lang="en-GB" dirty="0" smtClean="0"/>
              <a:t>?</a:t>
            </a:r>
            <a:endParaRPr lang="nl-NL" dirty="0"/>
          </a:p>
        </p:txBody>
      </p:sp>
      <p:sp>
        <p:nvSpPr>
          <p:cNvPr id="3" name="Content Placeholder 2"/>
          <p:cNvSpPr>
            <a:spLocks noGrp="1"/>
          </p:cNvSpPr>
          <p:nvPr>
            <p:ph idx="1"/>
          </p:nvPr>
        </p:nvSpPr>
        <p:spPr>
          <a:xfrm>
            <a:off x="381000" y="1412875"/>
            <a:ext cx="8382000" cy="886397"/>
          </a:xfrm>
        </p:spPr>
        <p:txBody>
          <a:bodyPr/>
          <a:lstStyle/>
          <a:p>
            <a:r>
              <a:rPr lang="en-GB" dirty="0" err="1" smtClean="0"/>
              <a:t>Versiecontrole</a:t>
            </a:r>
            <a:r>
              <a:rPr lang="en-GB" dirty="0" smtClean="0"/>
              <a:t> in </a:t>
            </a:r>
            <a:r>
              <a:rPr lang="en-GB" dirty="0" err="1" smtClean="0"/>
              <a:t>applicaties</a:t>
            </a:r>
            <a:r>
              <a:rPr lang="en-GB" dirty="0" smtClean="0"/>
              <a:t> </a:t>
            </a:r>
            <a:r>
              <a:rPr lang="en-GB" dirty="0" err="1" smtClean="0"/>
              <a:t>voorziet</a:t>
            </a:r>
            <a:r>
              <a:rPr lang="en-GB" dirty="0" smtClean="0"/>
              <a:t> </a:t>
            </a:r>
            <a:r>
              <a:rPr lang="en-GB" dirty="0" err="1" smtClean="0"/>
              <a:t>niet</a:t>
            </a:r>
            <a:r>
              <a:rPr lang="en-GB" dirty="0" smtClean="0"/>
              <a:t> </a:t>
            </a:r>
            <a:r>
              <a:rPr lang="en-GB" dirty="0" err="1" smtClean="0"/>
              <a:t>altijd</a:t>
            </a:r>
            <a:r>
              <a:rPr lang="en-GB" dirty="0" smtClean="0"/>
              <a:t> in </a:t>
            </a:r>
            <a:r>
              <a:rPr lang="en-GB" dirty="0" err="1" smtClean="0"/>
              <a:t>nieuwere</a:t>
            </a:r>
            <a:r>
              <a:rPr lang="en-GB" dirty="0" smtClean="0"/>
              <a:t> Windows </a:t>
            </a:r>
            <a:r>
              <a:rPr lang="en-GB" dirty="0" err="1" smtClean="0"/>
              <a:t>versies</a:t>
            </a:r>
            <a:r>
              <a:rPr lang="en-GB" dirty="0" smtClean="0"/>
              <a:t>:</a:t>
            </a:r>
          </a:p>
        </p:txBody>
      </p:sp>
      <p:pic>
        <p:nvPicPr>
          <p:cNvPr id="23556" name="Picture 4"/>
          <p:cNvPicPr>
            <a:picLocks noChangeAspect="1" noChangeArrowheads="1"/>
          </p:cNvPicPr>
          <p:nvPr/>
        </p:nvPicPr>
        <p:blipFill>
          <a:blip r:embed="rId2"/>
          <a:srcRect/>
          <a:stretch>
            <a:fillRect/>
          </a:stretch>
        </p:blipFill>
        <p:spPr bwMode="auto">
          <a:xfrm>
            <a:off x="4044907" y="3781682"/>
            <a:ext cx="4448175" cy="2095500"/>
          </a:xfrm>
          <a:prstGeom prst="rect">
            <a:avLst/>
          </a:prstGeom>
          <a:noFill/>
          <a:ln w="9525">
            <a:noFill/>
            <a:miter lim="800000"/>
            <a:headEnd/>
            <a:tailEnd/>
          </a:ln>
          <a:effectLst/>
        </p:spPr>
      </p:pic>
      <p:pic>
        <p:nvPicPr>
          <p:cNvPr id="23555" name="Picture 3"/>
          <p:cNvPicPr>
            <a:picLocks noChangeAspect="1" noChangeArrowheads="1"/>
          </p:cNvPicPr>
          <p:nvPr/>
        </p:nvPicPr>
        <p:blipFill>
          <a:blip r:embed="rId3"/>
          <a:srcRect/>
          <a:stretch>
            <a:fillRect/>
          </a:stretch>
        </p:blipFill>
        <p:spPr bwMode="auto">
          <a:xfrm>
            <a:off x="827130" y="2449084"/>
            <a:ext cx="3486150" cy="1152525"/>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Program Compatibility</a:t>
            </a:r>
            <a:endParaRPr lang="nl-NL" dirty="0"/>
          </a:p>
        </p:txBody>
      </p:sp>
      <p:sp>
        <p:nvSpPr>
          <p:cNvPr id="3" name="Content Placeholder 2"/>
          <p:cNvSpPr>
            <a:spLocks noGrp="1"/>
          </p:cNvSpPr>
          <p:nvPr>
            <p:ph idx="1"/>
          </p:nvPr>
        </p:nvSpPr>
        <p:spPr/>
        <p:txBody>
          <a:bodyPr/>
          <a:lstStyle/>
          <a:p>
            <a:endParaRPr lang="nl-NL" dirty="0"/>
          </a:p>
        </p:txBody>
      </p:sp>
      <p:pic>
        <p:nvPicPr>
          <p:cNvPr id="22530" name="Picture 2"/>
          <p:cNvPicPr>
            <a:picLocks noChangeAspect="1" noChangeArrowheads="1"/>
          </p:cNvPicPr>
          <p:nvPr/>
        </p:nvPicPr>
        <p:blipFill>
          <a:blip r:embed="rId2"/>
          <a:srcRect/>
          <a:stretch>
            <a:fillRect/>
          </a:stretch>
        </p:blipFill>
        <p:spPr bwMode="auto">
          <a:xfrm>
            <a:off x="1861366" y="1660439"/>
            <a:ext cx="5553075" cy="4229100"/>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Program Compatibility</a:t>
            </a:r>
            <a:endParaRPr lang="nl-NL" dirty="0"/>
          </a:p>
        </p:txBody>
      </p:sp>
      <p:sp>
        <p:nvSpPr>
          <p:cNvPr id="3" name="Content Placeholder 2"/>
          <p:cNvSpPr>
            <a:spLocks noGrp="1"/>
          </p:cNvSpPr>
          <p:nvPr>
            <p:ph idx="1"/>
          </p:nvPr>
        </p:nvSpPr>
        <p:spPr>
          <a:xfrm>
            <a:off x="381000" y="1412875"/>
            <a:ext cx="8382000" cy="443198"/>
          </a:xfrm>
        </p:spPr>
        <p:txBody>
          <a:bodyPr/>
          <a:lstStyle/>
          <a:p>
            <a:r>
              <a:rPr lang="en-GB" dirty="0" smtClean="0"/>
              <a:t>Layers key in registry:</a:t>
            </a:r>
            <a:endParaRPr lang="nl-NL" dirty="0"/>
          </a:p>
        </p:txBody>
      </p:sp>
      <p:pic>
        <p:nvPicPr>
          <p:cNvPr id="25602" name="Picture 2"/>
          <p:cNvPicPr>
            <a:picLocks noChangeAspect="1" noChangeArrowheads="1"/>
          </p:cNvPicPr>
          <p:nvPr/>
        </p:nvPicPr>
        <p:blipFill>
          <a:blip r:embed="rId2"/>
          <a:srcRect/>
          <a:stretch>
            <a:fillRect/>
          </a:stretch>
        </p:blipFill>
        <p:spPr bwMode="auto">
          <a:xfrm>
            <a:off x="420129" y="1945902"/>
            <a:ext cx="7817709" cy="4300135"/>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User Account Control</a:t>
            </a:r>
            <a:endParaRPr lang="nl-NL" dirty="0"/>
          </a:p>
        </p:txBody>
      </p:sp>
      <p:sp>
        <p:nvSpPr>
          <p:cNvPr id="3" name="Content Placeholder 2"/>
          <p:cNvSpPr>
            <a:spLocks noGrp="1"/>
          </p:cNvSpPr>
          <p:nvPr>
            <p:ph idx="1"/>
          </p:nvPr>
        </p:nvSpPr>
        <p:spPr>
          <a:xfrm>
            <a:off x="381000" y="1412875"/>
            <a:ext cx="8382000" cy="1637371"/>
          </a:xfrm>
        </p:spPr>
        <p:txBody>
          <a:bodyPr/>
          <a:lstStyle/>
          <a:p>
            <a:r>
              <a:rPr lang="en-GB" dirty="0" err="1" smtClean="0"/>
              <a:t>Bekend</a:t>
            </a:r>
            <a:r>
              <a:rPr lang="en-GB" dirty="0" smtClean="0"/>
              <a:t> </a:t>
            </a:r>
            <a:r>
              <a:rPr lang="en-GB" dirty="0" err="1" smtClean="0"/>
              <a:t>uit</a:t>
            </a:r>
            <a:r>
              <a:rPr lang="en-GB" dirty="0" smtClean="0"/>
              <a:t> Vista:</a:t>
            </a:r>
          </a:p>
          <a:p>
            <a:endParaRPr lang="en-GB" dirty="0" smtClean="0"/>
          </a:p>
          <a:p>
            <a:endParaRPr lang="nl-NL" dirty="0"/>
          </a:p>
        </p:txBody>
      </p:sp>
      <p:pic>
        <p:nvPicPr>
          <p:cNvPr id="23556" name="Picture 4"/>
          <p:cNvPicPr>
            <a:picLocks noChangeAspect="1" noChangeArrowheads="1"/>
          </p:cNvPicPr>
          <p:nvPr/>
        </p:nvPicPr>
        <p:blipFill>
          <a:blip r:embed="rId2"/>
          <a:srcRect/>
          <a:stretch>
            <a:fillRect/>
          </a:stretch>
        </p:blipFill>
        <p:spPr bwMode="auto">
          <a:xfrm>
            <a:off x="729049" y="1970903"/>
            <a:ext cx="7620000" cy="2438400"/>
          </a:xfrm>
          <a:prstGeom prst="rect">
            <a:avLst/>
          </a:prstGeom>
          <a:noFill/>
          <a:ln w="9525">
            <a:noFill/>
            <a:miter lim="800000"/>
            <a:headEnd/>
            <a:tailEnd/>
          </a:ln>
          <a:effectLst/>
        </p:spPr>
      </p:pic>
      <p:pic>
        <p:nvPicPr>
          <p:cNvPr id="23557" name="Picture 5"/>
          <p:cNvPicPr>
            <a:picLocks noChangeAspect="1" noChangeArrowheads="1"/>
          </p:cNvPicPr>
          <p:nvPr/>
        </p:nvPicPr>
        <p:blipFill>
          <a:blip r:embed="rId3"/>
          <a:srcRect/>
          <a:stretch>
            <a:fillRect/>
          </a:stretch>
        </p:blipFill>
        <p:spPr bwMode="auto">
          <a:xfrm>
            <a:off x="3604827" y="3863804"/>
            <a:ext cx="4438650" cy="2343150"/>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 Vista:</a:t>
            </a:r>
            <a:endParaRPr lang="nl-NL" dirty="0"/>
          </a:p>
        </p:txBody>
      </p:sp>
      <p:sp>
        <p:nvSpPr>
          <p:cNvPr id="3" name="Content Placeholder 2"/>
          <p:cNvSpPr>
            <a:spLocks noGrp="1"/>
          </p:cNvSpPr>
          <p:nvPr>
            <p:ph idx="1"/>
          </p:nvPr>
        </p:nvSpPr>
        <p:spPr/>
        <p:txBody>
          <a:bodyPr/>
          <a:lstStyle/>
          <a:p>
            <a:endParaRPr lang="nl-NL"/>
          </a:p>
        </p:txBody>
      </p:sp>
      <p:pic>
        <p:nvPicPr>
          <p:cNvPr id="24578" name="Picture 2"/>
          <p:cNvPicPr>
            <a:picLocks noChangeAspect="1" noChangeArrowheads="1"/>
          </p:cNvPicPr>
          <p:nvPr/>
        </p:nvPicPr>
        <p:blipFill>
          <a:blip r:embed="rId2"/>
          <a:srcRect/>
          <a:stretch>
            <a:fillRect/>
          </a:stretch>
        </p:blipFill>
        <p:spPr bwMode="auto">
          <a:xfrm>
            <a:off x="374821" y="1394255"/>
            <a:ext cx="7620000" cy="2438400"/>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UAC in Windows 7</a:t>
            </a:r>
            <a:endParaRPr lang="nl-NL" dirty="0"/>
          </a:p>
        </p:txBody>
      </p:sp>
      <p:sp>
        <p:nvSpPr>
          <p:cNvPr id="3" name="Content Placeholder 2"/>
          <p:cNvSpPr>
            <a:spLocks noGrp="1"/>
          </p:cNvSpPr>
          <p:nvPr>
            <p:ph idx="1"/>
          </p:nvPr>
        </p:nvSpPr>
        <p:spPr>
          <a:xfrm>
            <a:off x="381000" y="1412875"/>
            <a:ext cx="8382000" cy="2523768"/>
          </a:xfrm>
        </p:spPr>
        <p:txBody>
          <a:bodyPr/>
          <a:lstStyle/>
          <a:p>
            <a:r>
              <a:rPr lang="en-GB" dirty="0" smtClean="0"/>
              <a:t>Vista RTM: </a:t>
            </a:r>
            <a:r>
              <a:rPr lang="en-GB" dirty="0" err="1" smtClean="0"/>
              <a:t>voor</a:t>
            </a:r>
            <a:r>
              <a:rPr lang="en-GB" dirty="0" smtClean="0"/>
              <a:t> </a:t>
            </a:r>
            <a:r>
              <a:rPr lang="en-GB" dirty="0" err="1" smtClean="0"/>
              <a:t>sommige</a:t>
            </a:r>
            <a:r>
              <a:rPr lang="en-GB" dirty="0" smtClean="0"/>
              <a:t> </a:t>
            </a:r>
            <a:r>
              <a:rPr lang="en-GB" dirty="0" err="1" smtClean="0"/>
              <a:t>handelingen</a:t>
            </a:r>
            <a:r>
              <a:rPr lang="en-GB" dirty="0" smtClean="0"/>
              <a:t> 5 (!) prompts</a:t>
            </a:r>
          </a:p>
          <a:p>
            <a:r>
              <a:rPr lang="en-GB" dirty="0" smtClean="0"/>
              <a:t>Vista SP1: </a:t>
            </a:r>
            <a:r>
              <a:rPr lang="en-GB" dirty="0" err="1" smtClean="0"/>
              <a:t>aantal</a:t>
            </a:r>
            <a:r>
              <a:rPr lang="en-GB" dirty="0" smtClean="0"/>
              <a:t> prompts minder</a:t>
            </a:r>
          </a:p>
          <a:p>
            <a:r>
              <a:rPr lang="en-GB" dirty="0" smtClean="0"/>
              <a:t>Windows 7: </a:t>
            </a:r>
            <a:r>
              <a:rPr lang="en-GB" dirty="0" err="1" smtClean="0"/>
              <a:t>doel</a:t>
            </a:r>
            <a:r>
              <a:rPr lang="en-GB" dirty="0" smtClean="0"/>
              <a:t> </a:t>
            </a:r>
            <a:r>
              <a:rPr lang="en-GB" dirty="0" smtClean="0"/>
              <a:t>is </a:t>
            </a:r>
            <a:r>
              <a:rPr lang="en-GB" dirty="0" err="1" smtClean="0"/>
              <a:t>maximaal</a:t>
            </a:r>
            <a:r>
              <a:rPr lang="en-GB" dirty="0" smtClean="0"/>
              <a:t> 1 prompt per </a:t>
            </a:r>
            <a:r>
              <a:rPr lang="en-GB" dirty="0" err="1" smtClean="0"/>
              <a:t>handeling</a:t>
            </a:r>
            <a:endParaRPr lang="en-GB" dirty="0" smtClean="0"/>
          </a:p>
        </p:txBody>
      </p:sp>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Notification Level</a:t>
            </a:r>
            <a:endParaRPr lang="nl-NL" dirty="0"/>
          </a:p>
        </p:txBody>
      </p:sp>
      <p:sp>
        <p:nvSpPr>
          <p:cNvPr id="3" name="Content Placeholder 2"/>
          <p:cNvSpPr>
            <a:spLocks noGrp="1"/>
          </p:cNvSpPr>
          <p:nvPr>
            <p:ph idx="1"/>
          </p:nvPr>
        </p:nvSpPr>
        <p:spPr>
          <a:xfrm>
            <a:off x="381000" y="1412875"/>
            <a:ext cx="8382000" cy="443198"/>
          </a:xfrm>
        </p:spPr>
        <p:txBody>
          <a:bodyPr/>
          <a:lstStyle/>
          <a:p>
            <a:pPr>
              <a:buNone/>
            </a:pPr>
            <a:endParaRPr lang="nl-NL" dirty="0"/>
          </a:p>
        </p:txBody>
      </p:sp>
      <p:pic>
        <p:nvPicPr>
          <p:cNvPr id="22530" name="Picture 2"/>
          <p:cNvPicPr>
            <a:picLocks noChangeAspect="1" noChangeArrowheads="1"/>
          </p:cNvPicPr>
          <p:nvPr/>
        </p:nvPicPr>
        <p:blipFill>
          <a:blip r:embed="rId2"/>
          <a:srcRect/>
          <a:stretch>
            <a:fillRect/>
          </a:stretch>
        </p:blipFill>
        <p:spPr bwMode="auto">
          <a:xfrm>
            <a:off x="370701" y="1403520"/>
            <a:ext cx="6067641" cy="4626577"/>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Windows 7 </a:t>
            </a:r>
            <a:r>
              <a:rPr lang="en-GB" dirty="0" err="1" smtClean="0"/>
              <a:t>edities</a:t>
            </a:r>
            <a:endParaRPr lang="nl-NL" dirty="0"/>
          </a:p>
        </p:txBody>
      </p:sp>
      <p:sp>
        <p:nvSpPr>
          <p:cNvPr id="3" name="Content Placeholder 2"/>
          <p:cNvSpPr>
            <a:spLocks noGrp="1"/>
          </p:cNvSpPr>
          <p:nvPr>
            <p:ph idx="1"/>
          </p:nvPr>
        </p:nvSpPr>
        <p:spPr>
          <a:xfrm>
            <a:off x="381000" y="1412875"/>
            <a:ext cx="8382000" cy="4161139"/>
          </a:xfrm>
        </p:spPr>
        <p:txBody>
          <a:bodyPr/>
          <a:lstStyle/>
          <a:p>
            <a:r>
              <a:rPr lang="en-GB" dirty="0" err="1" smtClean="0"/>
              <a:t>Aantal</a:t>
            </a:r>
            <a:r>
              <a:rPr lang="en-GB" dirty="0" smtClean="0"/>
              <a:t> </a:t>
            </a:r>
            <a:r>
              <a:rPr lang="en-GB" dirty="0" err="1" smtClean="0"/>
              <a:t>nog</a:t>
            </a:r>
            <a:r>
              <a:rPr lang="en-GB" dirty="0" smtClean="0"/>
              <a:t> </a:t>
            </a:r>
            <a:r>
              <a:rPr lang="en-GB" dirty="0" err="1" smtClean="0"/>
              <a:t>niet</a:t>
            </a:r>
            <a:r>
              <a:rPr lang="en-GB" dirty="0" smtClean="0"/>
              <a:t> </a:t>
            </a:r>
            <a:r>
              <a:rPr lang="en-GB" dirty="0" err="1" smtClean="0"/>
              <a:t>definitief</a:t>
            </a:r>
            <a:endParaRPr lang="en-GB" dirty="0" smtClean="0"/>
          </a:p>
          <a:p>
            <a:r>
              <a:rPr lang="en-GB" dirty="0" err="1" smtClean="0"/>
              <a:t>Er</a:t>
            </a:r>
            <a:r>
              <a:rPr lang="en-GB" dirty="0" smtClean="0"/>
              <a:t> </a:t>
            </a:r>
            <a:r>
              <a:rPr lang="en-GB" dirty="0" err="1" smtClean="0"/>
              <a:t>komen</a:t>
            </a:r>
            <a:r>
              <a:rPr lang="en-GB" dirty="0" smtClean="0"/>
              <a:t> </a:t>
            </a:r>
            <a:r>
              <a:rPr lang="en-GB" dirty="0" err="1" smtClean="0"/>
              <a:t>speciale</a:t>
            </a:r>
            <a:r>
              <a:rPr lang="en-GB" dirty="0" smtClean="0"/>
              <a:t> </a:t>
            </a:r>
            <a:r>
              <a:rPr lang="en-GB" dirty="0" err="1" smtClean="0"/>
              <a:t>edities</a:t>
            </a:r>
            <a:r>
              <a:rPr lang="en-GB" dirty="0" smtClean="0"/>
              <a:t> </a:t>
            </a:r>
            <a:r>
              <a:rPr lang="en-GB" dirty="0" err="1" smtClean="0"/>
              <a:t>voor</a:t>
            </a:r>
            <a:r>
              <a:rPr lang="en-GB" dirty="0" smtClean="0"/>
              <a:t> tablet- en mini pc’s</a:t>
            </a:r>
          </a:p>
          <a:p>
            <a:r>
              <a:rPr lang="en-GB" dirty="0" smtClean="0"/>
              <a:t>Server </a:t>
            </a:r>
            <a:r>
              <a:rPr lang="en-GB" dirty="0" err="1" smtClean="0"/>
              <a:t>versie</a:t>
            </a:r>
            <a:r>
              <a:rPr lang="en-GB" dirty="0" smtClean="0"/>
              <a:t> (2008 R2) met </a:t>
            </a:r>
            <a:r>
              <a:rPr lang="en-GB" dirty="0" err="1" smtClean="0"/>
              <a:t>zelfde</a:t>
            </a:r>
            <a:r>
              <a:rPr lang="en-GB" dirty="0" smtClean="0"/>
              <a:t> kernel</a:t>
            </a:r>
          </a:p>
          <a:p>
            <a:r>
              <a:rPr lang="en-GB" dirty="0" err="1" smtClean="0"/>
              <a:t>Er</a:t>
            </a:r>
            <a:r>
              <a:rPr lang="en-GB" dirty="0" smtClean="0"/>
              <a:t> </a:t>
            </a:r>
            <a:r>
              <a:rPr lang="en-GB" dirty="0" err="1" smtClean="0"/>
              <a:t>komen</a:t>
            </a:r>
            <a:r>
              <a:rPr lang="en-GB" dirty="0" smtClean="0"/>
              <a:t> </a:t>
            </a:r>
            <a:r>
              <a:rPr lang="en-GB" dirty="0" err="1" smtClean="0"/>
              <a:t>iig</a:t>
            </a:r>
            <a:r>
              <a:rPr lang="en-GB" dirty="0" smtClean="0"/>
              <a:t> </a:t>
            </a:r>
            <a:r>
              <a:rPr lang="en-GB" dirty="0" err="1" smtClean="0"/>
              <a:t>een</a:t>
            </a:r>
            <a:r>
              <a:rPr lang="en-GB" dirty="0" smtClean="0"/>
              <a:t> home </a:t>
            </a:r>
            <a:r>
              <a:rPr lang="en-GB" dirty="0" err="1" smtClean="0"/>
              <a:t>versie</a:t>
            </a:r>
            <a:r>
              <a:rPr lang="en-GB" dirty="0" smtClean="0"/>
              <a:t>, business </a:t>
            </a:r>
            <a:r>
              <a:rPr lang="en-GB" dirty="0" err="1" smtClean="0"/>
              <a:t>versie</a:t>
            </a:r>
            <a:r>
              <a:rPr lang="en-GB" dirty="0" smtClean="0"/>
              <a:t> en </a:t>
            </a:r>
            <a:r>
              <a:rPr lang="en-GB" dirty="0" err="1" smtClean="0"/>
              <a:t>een</a:t>
            </a:r>
            <a:r>
              <a:rPr lang="en-GB" dirty="0" smtClean="0"/>
              <a:t> ultimate.</a:t>
            </a:r>
          </a:p>
          <a:p>
            <a:r>
              <a:rPr lang="en-GB" dirty="0" smtClean="0"/>
              <a:t>Beta install </a:t>
            </a:r>
            <a:r>
              <a:rPr lang="en-GB" dirty="0" err="1" smtClean="0"/>
              <a:t>bevat</a:t>
            </a:r>
            <a:r>
              <a:rPr lang="en-GB" dirty="0" smtClean="0"/>
              <a:t> Home Basic, Home Premium, Business en Ultimate </a:t>
            </a:r>
            <a:endParaRPr lang="nl-NL" dirty="0"/>
          </a:p>
        </p:txBody>
      </p:sp>
    </p:spTree>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6" name="Picture 8"/>
          <p:cNvPicPr>
            <a:picLocks noChangeAspect="1" noChangeArrowheads="1"/>
          </p:cNvPicPr>
          <p:nvPr/>
        </p:nvPicPr>
        <p:blipFill>
          <a:blip r:embed="rId2"/>
          <a:srcRect/>
          <a:stretch>
            <a:fillRect/>
          </a:stretch>
        </p:blipFill>
        <p:spPr bwMode="auto">
          <a:xfrm>
            <a:off x="0" y="-1"/>
            <a:ext cx="9144000" cy="7938655"/>
          </a:xfrm>
          <a:prstGeom prst="rect">
            <a:avLst/>
          </a:prstGeom>
          <a:noFill/>
          <a:ln w="9525">
            <a:noFill/>
            <a:miter lim="800000"/>
            <a:headEnd/>
            <a:tailEnd/>
          </a:ln>
          <a:effectLst/>
        </p:spPr>
      </p:pic>
      <p:sp>
        <p:nvSpPr>
          <p:cNvPr id="2" name="Title 1"/>
          <p:cNvSpPr>
            <a:spLocks noGrp="1"/>
          </p:cNvSpPr>
          <p:nvPr>
            <p:ph type="title"/>
          </p:nvPr>
        </p:nvSpPr>
        <p:spPr/>
        <p:txBody>
          <a:bodyPr/>
          <a:lstStyle/>
          <a:p>
            <a:r>
              <a:rPr lang="en-GB" dirty="0" smtClean="0"/>
              <a:t>Windows 7 Beta</a:t>
            </a:r>
            <a:endParaRPr lang="nl-NL" dirty="0"/>
          </a:p>
        </p:txBody>
      </p:sp>
      <p:sp>
        <p:nvSpPr>
          <p:cNvPr id="7" name="Content Placeholder 6"/>
          <p:cNvSpPr>
            <a:spLocks noGrp="1"/>
          </p:cNvSpPr>
          <p:nvPr>
            <p:ph idx="1"/>
          </p:nvPr>
        </p:nvSpPr>
        <p:spPr>
          <a:xfrm>
            <a:off x="381000" y="1412875"/>
            <a:ext cx="8382000" cy="2677656"/>
          </a:xfrm>
        </p:spPr>
        <p:txBody>
          <a:bodyPr/>
          <a:lstStyle/>
          <a:p>
            <a:r>
              <a:rPr lang="en-GB" dirty="0" smtClean="0"/>
              <a:t>Beta is nu public (build 7000)</a:t>
            </a:r>
          </a:p>
          <a:p>
            <a:r>
              <a:rPr lang="nl-NL" dirty="0" smtClean="0">
                <a:hlinkClick r:id="rId3"/>
              </a:rPr>
              <a:t>http://www.microsoft.com/windows/windows-7/beta-download.aspx</a:t>
            </a:r>
            <a:endParaRPr lang="nl-NL" dirty="0" smtClean="0"/>
          </a:p>
          <a:p>
            <a:endParaRPr lang="nl-NL" dirty="0" smtClean="0"/>
          </a:p>
          <a:p>
            <a:endParaRPr lang="en-GB" dirty="0" smtClean="0"/>
          </a:p>
        </p:txBody>
      </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Windows 7</a:t>
            </a:r>
            <a:endParaRPr lang="nl-NL" dirty="0"/>
          </a:p>
        </p:txBody>
      </p:sp>
      <p:sp>
        <p:nvSpPr>
          <p:cNvPr id="3" name="Content Placeholder 2"/>
          <p:cNvSpPr>
            <a:spLocks noGrp="1"/>
          </p:cNvSpPr>
          <p:nvPr>
            <p:ph idx="1"/>
          </p:nvPr>
        </p:nvSpPr>
        <p:spPr>
          <a:xfrm>
            <a:off x="381000" y="1412875"/>
            <a:ext cx="8382000" cy="443198"/>
          </a:xfrm>
        </p:spPr>
        <p:txBody>
          <a:bodyPr/>
          <a:lstStyle/>
          <a:p>
            <a:r>
              <a:rPr lang="en-GB" dirty="0" smtClean="0"/>
              <a:t>Windows Vista done Right!</a:t>
            </a:r>
            <a:endParaRPr lang="nl-NL" dirty="0"/>
          </a:p>
        </p:txBody>
      </p:sp>
    </p:spTree>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a:srcRect/>
          <a:stretch>
            <a:fillRect/>
          </a:stretch>
        </p:blipFill>
        <p:spPr bwMode="auto">
          <a:xfrm>
            <a:off x="0" y="0"/>
            <a:ext cx="9144001" cy="6850517"/>
          </a:xfrm>
          <a:prstGeom prst="rect">
            <a:avLst/>
          </a:prstGeom>
          <a:noFill/>
          <a:ln w="9525">
            <a:noFill/>
            <a:miter lim="800000"/>
            <a:headEnd/>
            <a:tailEnd/>
          </a:ln>
          <a:effectLst/>
        </p:spPr>
      </p:pic>
      <p:sp>
        <p:nvSpPr>
          <p:cNvPr id="2" name="Title 1"/>
          <p:cNvSpPr>
            <a:spLocks noGrp="1"/>
          </p:cNvSpPr>
          <p:nvPr>
            <p:ph type="title"/>
          </p:nvPr>
        </p:nvSpPr>
        <p:spPr/>
        <p:txBody>
          <a:bodyPr/>
          <a:lstStyle/>
          <a:p>
            <a:pPr algn="ctr"/>
            <a:r>
              <a:rPr lang="en-GB" dirty="0" err="1" smtClean="0"/>
              <a:t>Vragen</a:t>
            </a:r>
            <a:r>
              <a:rPr lang="en-GB" dirty="0" smtClean="0"/>
              <a:t>?</a:t>
            </a:r>
            <a:endParaRPr lang="nl-NL" dirty="0"/>
          </a:p>
        </p:txBody>
      </p:sp>
      <p:sp>
        <p:nvSpPr>
          <p:cNvPr id="3" name="Content Placeholder 2"/>
          <p:cNvSpPr>
            <a:spLocks noGrp="1"/>
          </p:cNvSpPr>
          <p:nvPr>
            <p:ph idx="1"/>
          </p:nvPr>
        </p:nvSpPr>
        <p:spPr>
          <a:xfrm>
            <a:off x="381000" y="1412875"/>
            <a:ext cx="8382000" cy="443198"/>
          </a:xfrm>
        </p:spPr>
        <p:txBody>
          <a:bodyPr/>
          <a:lstStyle/>
          <a:p>
            <a:pPr>
              <a:buNone/>
            </a:pPr>
            <a:endParaRPr lang="nl-NL" dirty="0"/>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t>Installatie</a:t>
            </a:r>
            <a:r>
              <a:rPr lang="en-GB" dirty="0" smtClean="0"/>
              <a:t> </a:t>
            </a:r>
            <a:r>
              <a:rPr lang="en-GB" dirty="0" err="1" smtClean="0"/>
              <a:t>onder</a:t>
            </a:r>
            <a:r>
              <a:rPr lang="en-GB" dirty="0" smtClean="0"/>
              <a:t> </a:t>
            </a:r>
            <a:r>
              <a:rPr lang="en-GB" dirty="0" err="1" smtClean="0"/>
              <a:t>VMWare</a:t>
            </a:r>
            <a:endParaRPr lang="nl-NL" dirty="0"/>
          </a:p>
        </p:txBody>
      </p:sp>
      <p:sp>
        <p:nvSpPr>
          <p:cNvPr id="3" name="Content Placeholder 2"/>
          <p:cNvSpPr>
            <a:spLocks noGrp="1"/>
          </p:cNvSpPr>
          <p:nvPr>
            <p:ph idx="1"/>
          </p:nvPr>
        </p:nvSpPr>
        <p:spPr>
          <a:xfrm>
            <a:off x="381000" y="1412875"/>
            <a:ext cx="8382000" cy="2080570"/>
          </a:xfrm>
        </p:spPr>
        <p:txBody>
          <a:bodyPr/>
          <a:lstStyle/>
          <a:p>
            <a:r>
              <a:rPr lang="en-GB" dirty="0" err="1" smtClean="0"/>
              <a:t>Kies</a:t>
            </a:r>
            <a:r>
              <a:rPr lang="en-GB" dirty="0" smtClean="0"/>
              <a:t> Vista </a:t>
            </a:r>
            <a:r>
              <a:rPr lang="en-GB" dirty="0" err="1" smtClean="0"/>
              <a:t>als</a:t>
            </a:r>
            <a:r>
              <a:rPr lang="en-GB" dirty="0" smtClean="0"/>
              <a:t> OS, SCSI Adapter </a:t>
            </a:r>
            <a:r>
              <a:rPr lang="en-GB" dirty="0" err="1" smtClean="0"/>
              <a:t>Buslogic</a:t>
            </a:r>
            <a:r>
              <a:rPr lang="en-GB" dirty="0" smtClean="0"/>
              <a:t> </a:t>
            </a:r>
            <a:r>
              <a:rPr lang="en-GB" dirty="0" err="1" smtClean="0"/>
              <a:t>gebruiken</a:t>
            </a:r>
            <a:r>
              <a:rPr lang="en-GB" dirty="0" smtClean="0"/>
              <a:t> (vmscsi-1.2.0.4.flp)</a:t>
            </a:r>
          </a:p>
          <a:p>
            <a:pPr>
              <a:buNone/>
            </a:pPr>
            <a:endParaRPr lang="en-GB" dirty="0" smtClean="0"/>
          </a:p>
          <a:p>
            <a:endParaRPr lang="nl-NL" dirty="0"/>
          </a:p>
        </p:txBody>
      </p:sp>
      <p:pic>
        <p:nvPicPr>
          <p:cNvPr id="3075" name="Picture 3"/>
          <p:cNvPicPr>
            <a:picLocks noChangeAspect="1" noChangeArrowheads="1"/>
          </p:cNvPicPr>
          <p:nvPr/>
        </p:nvPicPr>
        <p:blipFill>
          <a:blip r:embed="rId2"/>
          <a:srcRect/>
          <a:stretch>
            <a:fillRect/>
          </a:stretch>
        </p:blipFill>
        <p:spPr bwMode="auto">
          <a:xfrm>
            <a:off x="803529" y="2342007"/>
            <a:ext cx="4171950" cy="3600450"/>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t>Installatie</a:t>
            </a:r>
            <a:r>
              <a:rPr lang="en-GB" dirty="0" smtClean="0"/>
              <a:t> </a:t>
            </a:r>
            <a:r>
              <a:rPr lang="en-GB" dirty="0" err="1" smtClean="0"/>
              <a:t>lijkt</a:t>
            </a:r>
            <a:r>
              <a:rPr lang="en-GB" dirty="0" smtClean="0"/>
              <a:t> erg op die van Vista</a:t>
            </a:r>
            <a:endParaRPr lang="nl-NL" dirty="0"/>
          </a:p>
        </p:txBody>
      </p:sp>
      <p:pic>
        <p:nvPicPr>
          <p:cNvPr id="4098" name="Picture 2"/>
          <p:cNvPicPr>
            <a:picLocks noGrp="1" noChangeAspect="1" noChangeArrowheads="1"/>
          </p:cNvPicPr>
          <p:nvPr>
            <p:ph idx="1"/>
          </p:nvPr>
        </p:nvPicPr>
        <p:blipFill>
          <a:blip r:embed="rId2"/>
          <a:srcRect/>
          <a:stretch>
            <a:fillRect/>
          </a:stretch>
        </p:blipFill>
        <p:spPr bwMode="auto">
          <a:xfrm>
            <a:off x="381973" y="1010538"/>
            <a:ext cx="3419686" cy="2564765"/>
          </a:xfrm>
          <a:prstGeom prst="rect">
            <a:avLst/>
          </a:prstGeom>
          <a:noFill/>
          <a:ln w="9525">
            <a:noFill/>
            <a:miter lim="800000"/>
            <a:headEnd/>
            <a:tailEnd/>
          </a:ln>
          <a:effectLst/>
        </p:spPr>
      </p:pic>
      <p:pic>
        <p:nvPicPr>
          <p:cNvPr id="4099" name="Picture 4"/>
          <p:cNvPicPr>
            <a:picLocks noChangeAspect="1" noChangeArrowheads="1"/>
          </p:cNvPicPr>
          <p:nvPr/>
        </p:nvPicPr>
        <p:blipFill>
          <a:blip r:embed="rId3"/>
          <a:srcRect/>
          <a:stretch>
            <a:fillRect/>
          </a:stretch>
        </p:blipFill>
        <p:spPr bwMode="auto">
          <a:xfrm>
            <a:off x="5349241" y="1024128"/>
            <a:ext cx="3364992" cy="2525134"/>
          </a:xfrm>
          <a:prstGeom prst="rect">
            <a:avLst/>
          </a:prstGeom>
          <a:noFill/>
          <a:ln w="9525">
            <a:noFill/>
            <a:miter lim="800000"/>
            <a:headEnd/>
            <a:tailEnd/>
          </a:ln>
        </p:spPr>
      </p:pic>
      <p:pic>
        <p:nvPicPr>
          <p:cNvPr id="4100" name="Picture 7"/>
          <p:cNvPicPr>
            <a:picLocks noChangeAspect="1" noChangeArrowheads="1"/>
          </p:cNvPicPr>
          <p:nvPr/>
        </p:nvPicPr>
        <p:blipFill>
          <a:blip r:embed="rId4"/>
          <a:srcRect/>
          <a:stretch>
            <a:fillRect/>
          </a:stretch>
        </p:blipFill>
        <p:spPr bwMode="auto">
          <a:xfrm>
            <a:off x="402337" y="3685863"/>
            <a:ext cx="3392424" cy="2545720"/>
          </a:xfrm>
          <a:prstGeom prst="rect">
            <a:avLst/>
          </a:prstGeom>
          <a:noFill/>
          <a:ln w="9525">
            <a:noFill/>
            <a:miter lim="800000"/>
            <a:headEnd/>
            <a:tailEnd/>
          </a:ln>
        </p:spPr>
      </p:pic>
      <p:pic>
        <p:nvPicPr>
          <p:cNvPr id="4101" name="Picture 5"/>
          <p:cNvPicPr>
            <a:picLocks noChangeAspect="1" noChangeArrowheads="1"/>
          </p:cNvPicPr>
          <p:nvPr/>
        </p:nvPicPr>
        <p:blipFill>
          <a:blip r:embed="rId5"/>
          <a:srcRect/>
          <a:stretch>
            <a:fillRect/>
          </a:stretch>
        </p:blipFill>
        <p:spPr bwMode="auto">
          <a:xfrm>
            <a:off x="5385815" y="3711178"/>
            <a:ext cx="3339465" cy="2505979"/>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SCSI Driver</a:t>
            </a:r>
            <a:endParaRPr lang="nl-NL" dirty="0"/>
          </a:p>
        </p:txBody>
      </p:sp>
      <p:sp>
        <p:nvSpPr>
          <p:cNvPr id="3" name="Content Placeholder 2"/>
          <p:cNvSpPr>
            <a:spLocks noGrp="1"/>
          </p:cNvSpPr>
          <p:nvPr>
            <p:ph idx="1"/>
          </p:nvPr>
        </p:nvSpPr>
        <p:spPr>
          <a:xfrm>
            <a:off x="381000" y="1412875"/>
            <a:ext cx="8382000" cy="443198"/>
          </a:xfrm>
        </p:spPr>
        <p:txBody>
          <a:bodyPr/>
          <a:lstStyle/>
          <a:p>
            <a:r>
              <a:rPr lang="en-GB" dirty="0" smtClean="0"/>
              <a:t>Van virtual floppy laden...</a:t>
            </a:r>
            <a:endParaRPr lang="nl-NL" dirty="0"/>
          </a:p>
        </p:txBody>
      </p:sp>
      <p:pic>
        <p:nvPicPr>
          <p:cNvPr id="5122" name="Picture 2"/>
          <p:cNvPicPr>
            <a:picLocks noChangeAspect="1" noChangeArrowheads="1"/>
          </p:cNvPicPr>
          <p:nvPr/>
        </p:nvPicPr>
        <p:blipFill>
          <a:blip r:embed="rId2"/>
          <a:srcRect/>
          <a:stretch>
            <a:fillRect/>
          </a:stretch>
        </p:blipFill>
        <p:spPr bwMode="auto">
          <a:xfrm>
            <a:off x="1755648" y="2084832"/>
            <a:ext cx="5762625" cy="432435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t>Diskpart</a:t>
            </a:r>
            <a:endParaRPr lang="nl-NL" dirty="0"/>
          </a:p>
        </p:txBody>
      </p:sp>
      <p:sp>
        <p:nvSpPr>
          <p:cNvPr id="3" name="Content Placeholder 2"/>
          <p:cNvSpPr>
            <a:spLocks noGrp="1"/>
          </p:cNvSpPr>
          <p:nvPr>
            <p:ph idx="1"/>
          </p:nvPr>
        </p:nvSpPr>
        <p:spPr>
          <a:xfrm>
            <a:off x="381000" y="1412875"/>
            <a:ext cx="8382000" cy="2966966"/>
          </a:xfrm>
        </p:spPr>
        <p:txBody>
          <a:bodyPr/>
          <a:lstStyle/>
          <a:p>
            <a:r>
              <a:rPr lang="en-GB" dirty="0" err="1" smtClean="0"/>
              <a:t>Soms</a:t>
            </a:r>
            <a:r>
              <a:rPr lang="en-GB" dirty="0" smtClean="0"/>
              <a:t> is de </a:t>
            </a:r>
            <a:r>
              <a:rPr lang="en-GB" dirty="0" err="1" smtClean="0"/>
              <a:t>schijf</a:t>
            </a:r>
            <a:r>
              <a:rPr lang="en-GB" dirty="0" smtClean="0"/>
              <a:t>/</a:t>
            </a:r>
            <a:r>
              <a:rPr lang="en-GB" dirty="0" err="1" smtClean="0"/>
              <a:t>partitie</a:t>
            </a:r>
            <a:r>
              <a:rPr lang="en-GB" dirty="0" smtClean="0"/>
              <a:t> </a:t>
            </a:r>
            <a:r>
              <a:rPr lang="en-GB" dirty="0" err="1" smtClean="0"/>
              <a:t>niet</a:t>
            </a:r>
            <a:r>
              <a:rPr lang="en-GB" dirty="0" smtClean="0"/>
              <a:t> </a:t>
            </a:r>
            <a:r>
              <a:rPr lang="en-GB" dirty="0" err="1" smtClean="0"/>
              <a:t>zichtbaar</a:t>
            </a:r>
            <a:r>
              <a:rPr lang="en-GB" dirty="0" smtClean="0"/>
              <a:t> </a:t>
            </a:r>
            <a:r>
              <a:rPr lang="en-GB" dirty="0" err="1" smtClean="0"/>
              <a:t>voor</a:t>
            </a:r>
            <a:r>
              <a:rPr lang="en-GB" dirty="0" smtClean="0"/>
              <a:t> de installer</a:t>
            </a:r>
          </a:p>
          <a:p>
            <a:endParaRPr lang="en-GB" dirty="0" smtClean="0"/>
          </a:p>
          <a:p>
            <a:r>
              <a:rPr lang="en-GB" dirty="0" smtClean="0"/>
              <a:t>Met SHIFT-F10 kun je </a:t>
            </a:r>
            <a:r>
              <a:rPr lang="en-GB" dirty="0" err="1" smtClean="0"/>
              <a:t>een</a:t>
            </a:r>
            <a:r>
              <a:rPr lang="en-GB" dirty="0" smtClean="0"/>
              <a:t> command prompt </a:t>
            </a:r>
            <a:r>
              <a:rPr lang="en-GB" dirty="0" err="1" smtClean="0"/>
              <a:t>launchen</a:t>
            </a:r>
            <a:r>
              <a:rPr lang="en-GB" dirty="0" smtClean="0"/>
              <a:t> en </a:t>
            </a:r>
            <a:r>
              <a:rPr lang="en-GB" dirty="0" err="1" smtClean="0"/>
              <a:t>vervolgens</a:t>
            </a:r>
            <a:r>
              <a:rPr lang="en-GB" dirty="0" smtClean="0"/>
              <a:t> met de </a:t>
            </a:r>
            <a:r>
              <a:rPr lang="en-GB" dirty="0" err="1" smtClean="0"/>
              <a:t>diskpart</a:t>
            </a:r>
            <a:r>
              <a:rPr lang="en-GB" dirty="0" smtClean="0"/>
              <a:t> tool de </a:t>
            </a:r>
            <a:r>
              <a:rPr lang="en-GB" dirty="0" err="1" smtClean="0"/>
              <a:t>partitie</a:t>
            </a:r>
            <a:r>
              <a:rPr lang="en-GB" dirty="0" smtClean="0"/>
              <a:t> </a:t>
            </a:r>
            <a:r>
              <a:rPr lang="en-GB" dirty="0" err="1" smtClean="0"/>
              <a:t>aanmaken</a:t>
            </a:r>
            <a:r>
              <a:rPr lang="en-GB" dirty="0" smtClean="0"/>
              <a:t>.</a:t>
            </a:r>
            <a:endParaRPr lang="nl-NL" dirty="0"/>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t>Niet</a:t>
            </a:r>
            <a:r>
              <a:rPr lang="en-GB" dirty="0" smtClean="0"/>
              <a:t> </a:t>
            </a:r>
            <a:r>
              <a:rPr lang="en-GB" dirty="0" err="1" smtClean="0"/>
              <a:t>vergeten</a:t>
            </a:r>
            <a:r>
              <a:rPr lang="en-GB" dirty="0" smtClean="0"/>
              <a:t> </a:t>
            </a:r>
            <a:r>
              <a:rPr lang="en-GB" dirty="0" err="1" smtClean="0"/>
              <a:t>te</a:t>
            </a:r>
            <a:r>
              <a:rPr lang="en-GB" dirty="0" smtClean="0"/>
              <a:t> </a:t>
            </a:r>
            <a:r>
              <a:rPr lang="en-GB" dirty="0" err="1" smtClean="0"/>
              <a:t>disconnecten</a:t>
            </a:r>
            <a:r>
              <a:rPr lang="en-GB" dirty="0" smtClean="0"/>
              <a:t> ;-)</a:t>
            </a:r>
            <a:endParaRPr lang="nl-NL" dirty="0"/>
          </a:p>
        </p:txBody>
      </p:sp>
      <p:sp>
        <p:nvSpPr>
          <p:cNvPr id="3" name="Content Placeholder 2"/>
          <p:cNvSpPr>
            <a:spLocks noGrp="1"/>
          </p:cNvSpPr>
          <p:nvPr>
            <p:ph idx="1"/>
          </p:nvPr>
        </p:nvSpPr>
        <p:spPr/>
        <p:txBody>
          <a:bodyPr/>
          <a:lstStyle/>
          <a:p>
            <a:endParaRPr lang="nl-NL"/>
          </a:p>
        </p:txBody>
      </p:sp>
      <p:pic>
        <p:nvPicPr>
          <p:cNvPr id="6146" name="Picture 2"/>
          <p:cNvPicPr>
            <a:picLocks noChangeAspect="1" noChangeArrowheads="1"/>
          </p:cNvPicPr>
          <p:nvPr/>
        </p:nvPicPr>
        <p:blipFill>
          <a:blip r:embed="rId2"/>
          <a:srcRect/>
          <a:stretch>
            <a:fillRect/>
          </a:stretch>
        </p:blipFill>
        <p:spPr bwMode="auto">
          <a:xfrm>
            <a:off x="1536192" y="1243584"/>
            <a:ext cx="5762625" cy="459105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Hint is </a:t>
            </a:r>
            <a:r>
              <a:rPr lang="en-GB" dirty="0" err="1" smtClean="0"/>
              <a:t>verplicht</a:t>
            </a:r>
            <a:endParaRPr lang="nl-NL" dirty="0"/>
          </a:p>
        </p:txBody>
      </p:sp>
      <p:sp>
        <p:nvSpPr>
          <p:cNvPr id="3" name="Content Placeholder 2"/>
          <p:cNvSpPr>
            <a:spLocks noGrp="1"/>
          </p:cNvSpPr>
          <p:nvPr>
            <p:ph idx="1"/>
          </p:nvPr>
        </p:nvSpPr>
        <p:spPr/>
        <p:txBody>
          <a:bodyPr/>
          <a:lstStyle/>
          <a:p>
            <a:endParaRPr lang="nl-NL" dirty="0"/>
          </a:p>
        </p:txBody>
      </p:sp>
      <p:pic>
        <p:nvPicPr>
          <p:cNvPr id="7170" name="Picture 2"/>
          <p:cNvPicPr>
            <a:picLocks noChangeAspect="1" noChangeArrowheads="1"/>
          </p:cNvPicPr>
          <p:nvPr/>
        </p:nvPicPr>
        <p:blipFill>
          <a:blip r:embed="rId2"/>
          <a:srcRect/>
          <a:stretch>
            <a:fillRect/>
          </a:stretch>
        </p:blipFill>
        <p:spPr bwMode="auto">
          <a:xfrm>
            <a:off x="362712" y="1078993"/>
            <a:ext cx="3614928" cy="2711196"/>
          </a:xfrm>
          <a:prstGeom prst="rect">
            <a:avLst/>
          </a:prstGeom>
          <a:noFill/>
          <a:ln w="9525">
            <a:noFill/>
            <a:miter lim="800000"/>
            <a:headEnd/>
            <a:tailEnd/>
          </a:ln>
        </p:spPr>
      </p:pic>
      <p:pic>
        <p:nvPicPr>
          <p:cNvPr id="7171" name="Picture 3"/>
          <p:cNvPicPr>
            <a:picLocks noChangeAspect="1" noChangeArrowheads="1"/>
          </p:cNvPicPr>
          <p:nvPr/>
        </p:nvPicPr>
        <p:blipFill>
          <a:blip r:embed="rId3"/>
          <a:srcRect/>
          <a:stretch>
            <a:fillRect/>
          </a:stretch>
        </p:blipFill>
        <p:spPr bwMode="auto">
          <a:xfrm>
            <a:off x="5251704" y="1078993"/>
            <a:ext cx="3535679" cy="2651759"/>
          </a:xfrm>
          <a:prstGeom prst="rect">
            <a:avLst/>
          </a:prstGeom>
          <a:noFill/>
          <a:ln w="9525">
            <a:noFill/>
            <a:miter lim="800000"/>
            <a:headEnd/>
            <a:tailEnd/>
          </a:ln>
        </p:spPr>
      </p:pic>
      <p:pic>
        <p:nvPicPr>
          <p:cNvPr id="7172" name="Picture 4"/>
          <p:cNvPicPr>
            <a:picLocks noChangeAspect="1" noChangeArrowheads="1"/>
          </p:cNvPicPr>
          <p:nvPr/>
        </p:nvPicPr>
        <p:blipFill>
          <a:blip r:embed="rId4"/>
          <a:srcRect/>
          <a:stretch>
            <a:fillRect/>
          </a:stretch>
        </p:blipFill>
        <p:spPr bwMode="auto">
          <a:xfrm>
            <a:off x="374904" y="4014216"/>
            <a:ext cx="3607308" cy="2705481"/>
          </a:xfrm>
          <a:prstGeom prst="rect">
            <a:avLst/>
          </a:prstGeom>
          <a:noFill/>
          <a:ln w="9525">
            <a:noFill/>
            <a:miter lim="800000"/>
            <a:headEnd/>
            <a:tailEnd/>
          </a:ln>
        </p:spPr>
      </p:pic>
      <p:pic>
        <p:nvPicPr>
          <p:cNvPr id="7173" name="Picture 5"/>
          <p:cNvPicPr>
            <a:picLocks noChangeAspect="1" noChangeArrowheads="1"/>
          </p:cNvPicPr>
          <p:nvPr/>
        </p:nvPicPr>
        <p:blipFill>
          <a:blip r:embed="rId5"/>
          <a:srcRect/>
          <a:stretch>
            <a:fillRect/>
          </a:stretch>
        </p:blipFill>
        <p:spPr bwMode="auto">
          <a:xfrm>
            <a:off x="5169408" y="4005072"/>
            <a:ext cx="3619500" cy="2714625"/>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1_TechEd2008_ITPro_4-3">
  <a:themeElements>
    <a:clrScheme name="Custom 1">
      <a:dk1>
        <a:srgbClr val="FFFFFF"/>
      </a:dk1>
      <a:lt1>
        <a:srgbClr val="FFFFFF"/>
      </a:lt1>
      <a:dk2>
        <a:srgbClr val="FFFFFF"/>
      </a:dk2>
      <a:lt2>
        <a:srgbClr val="7F7F7F"/>
      </a:lt2>
      <a:accent1>
        <a:srgbClr val="5EA7EA"/>
      </a:accent1>
      <a:accent2>
        <a:srgbClr val="97D256"/>
      </a:accent2>
      <a:accent3>
        <a:srgbClr val="11508A"/>
      </a:accent3>
      <a:accent4>
        <a:srgbClr val="7F7F7F"/>
      </a:accent4>
      <a:accent5>
        <a:srgbClr val="95337B"/>
      </a:accent5>
      <a:accent6>
        <a:srgbClr val="186CB8"/>
      </a:accent6>
      <a:hlink>
        <a:srgbClr val="19B0E5"/>
      </a:hlink>
      <a:folHlink>
        <a:srgbClr val="186CB8"/>
      </a:folHlink>
    </a:clrScheme>
    <a:fontScheme name="Custom 2">
      <a:majorFont>
        <a:latin typeface="Calibri"/>
        <a:ea typeface=""/>
        <a:cs typeface=""/>
      </a:majorFont>
      <a:minorFont>
        <a:latin typeface="Calibri"/>
        <a:ea typeface=""/>
        <a:cs typeface=""/>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000" dirty="0" smtClean="0">
            <a:solidFill>
              <a:srgbClr val="FFFFFF"/>
            </a:solidFill>
            <a:effectLst>
              <a:outerShdw blurRad="38100" dist="38100" dir="2700000" algn="tl">
                <a:srgbClr val="000000">
                  <a:alpha val="43137"/>
                </a:srgbClr>
              </a:outerShdw>
            </a:effectLst>
            <a:latin typeface="Calibri" pitchFamily="34" charset="0"/>
          </a:defRPr>
        </a:defPPr>
      </a:lstStyle>
      <a:style>
        <a:lnRef idx="0">
          <a:schemeClr val="accent4"/>
        </a:lnRef>
        <a:fillRef idx="3">
          <a:schemeClr val="accent4"/>
        </a:fillRef>
        <a:effectRef idx="3">
          <a:schemeClr val="accent4"/>
        </a:effectRef>
        <a:fontRef idx="minor">
          <a:schemeClr val="lt1"/>
        </a:fontRef>
      </a: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FAD18D62016C640A18B4602AF84C96B" ma:contentTypeVersion="0" ma:contentTypeDescription="Create a new document." ma:contentTypeScope="" ma:versionID="caa81f01dd96cdfbc3682f85211525f3">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p:properties xmlns:p="http://schemas.microsoft.com/office/2006/metadata/properties" xmlns:xsi="http://www.w3.org/2001/XMLSchema-instanc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720BFF8-353C-459A-AFEF-E21478A415F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36E36A69-20AF-4475-8E56-46E6A5BAB14A}">
  <ds:schemaRefs>
    <ds:schemaRef ds:uri="http://schemas.microsoft.com/office/2006/documentManagement/types"/>
    <ds:schemaRef ds:uri="http://purl.org/dc/elements/1.1/"/>
    <ds:schemaRef ds:uri="http://purl.org/dc/terms/"/>
    <ds:schemaRef ds:uri="http://purl.org/dc/dcmitype/"/>
    <ds:schemaRef ds:uri="http://www.w3.org/XML/1998/namespace"/>
    <ds:schemaRef ds:uri="http://schemas.microsoft.com/office/2006/metadata/properties"/>
    <ds:schemaRef ds:uri="http://schemas.openxmlformats.org/package/2006/metadata/core-properties"/>
  </ds:schemaRefs>
</ds:datastoreItem>
</file>

<file path=customXml/itemProps3.xml><?xml version="1.0" encoding="utf-8"?>
<ds:datastoreItem xmlns:ds="http://schemas.openxmlformats.org/officeDocument/2006/customXml" ds:itemID="{727A27AF-67A1-4A64-B04E-6572043AD34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TechEd2008_ITPro_4-3</Template>
  <TotalTime>4595</TotalTime>
  <Words>334</Words>
  <Application>Microsoft Office PowerPoint</Application>
  <PresentationFormat>On-screen Show (4:3)</PresentationFormat>
  <Paragraphs>66</Paragraphs>
  <Slides>31</Slides>
  <Notes>2</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1_TechEd2008_ITPro_4-3</vt:lpstr>
      <vt:lpstr>Tech.Track</vt:lpstr>
      <vt:lpstr>Agenda Onderwerpen</vt:lpstr>
      <vt:lpstr>Windows 7 Beta</vt:lpstr>
      <vt:lpstr>Installatie onder VMWare</vt:lpstr>
      <vt:lpstr>Installatie lijkt erg op die van Vista</vt:lpstr>
      <vt:lpstr>SCSI Driver</vt:lpstr>
      <vt:lpstr>Diskpart</vt:lpstr>
      <vt:lpstr>Niet vergeten te disconnecten ;-)</vt:lpstr>
      <vt:lpstr>Hint is verplicht</vt:lpstr>
      <vt:lpstr>Network location opgeven</vt:lpstr>
      <vt:lpstr>Nieuw: Homegroups</vt:lpstr>
      <vt:lpstr>HomeGroups</vt:lpstr>
      <vt:lpstr>De Windows 7 Desktop</vt:lpstr>
      <vt:lpstr>Taskbar</vt:lpstr>
      <vt:lpstr>Pin to taskbar</vt:lpstr>
      <vt:lpstr>Paint en Wordpad hebben Ribbons</vt:lpstr>
      <vt:lpstr>Feedback</vt:lpstr>
      <vt:lpstr>Internet Explorer 8</vt:lpstr>
      <vt:lpstr>Notification Area cleanup...</vt:lpstr>
      <vt:lpstr>Snelheid</vt:lpstr>
      <vt:lpstr>Compatibility</vt:lpstr>
      <vt:lpstr>Of niet?</vt:lpstr>
      <vt:lpstr>Program Compatibility</vt:lpstr>
      <vt:lpstr>Program Compatibility</vt:lpstr>
      <vt:lpstr>User Account Control</vt:lpstr>
      <vt:lpstr>In Vista:</vt:lpstr>
      <vt:lpstr>UAC in Windows 7</vt:lpstr>
      <vt:lpstr>Notification Level</vt:lpstr>
      <vt:lpstr>Windows 7 edities</vt:lpstr>
      <vt:lpstr>Windows 7</vt:lpstr>
      <vt:lpstr>Vragen?</vt:lpstr>
    </vt:vector>
  </TitlesOfParts>
  <Manager>&lt;Content Manager Name Here&gt;</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Tech Ed 2008 TechEd Tech-Ed</dc:subject>
  <dc:creator>James Dent</dc:creator>
  <dc:description>Template: Mary Feil-Jacobs (maryjf), Heather Tall, Slidework LLC, Claire Hoover, Silverfox Productions
Formatting:
Event Date: June 9-13, 2008
Event Location: Orlando, FL
Audience: Technical, partners and customers, dev, developers, developer, IT IT Pro Pros Professionals,</dc:description>
  <cp:lastModifiedBy>Remko Weijnen</cp:lastModifiedBy>
  <cp:revision>286</cp:revision>
  <dcterms:created xsi:type="dcterms:W3CDTF">2008-04-17T09:28:09Z</dcterms:created>
  <dcterms:modified xsi:type="dcterms:W3CDTF">2009-01-15T14:45:03Z</dcterms:modified>
</cp:coreProperties>
</file>